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4"/>
  </p:sldMasterIdLst>
  <p:notesMasterIdLst>
    <p:notesMasterId r:id="rId15"/>
  </p:notesMasterIdLst>
  <p:handoutMasterIdLst>
    <p:handoutMasterId r:id="rId16"/>
  </p:handoutMasterIdLst>
  <p:sldIdLst>
    <p:sldId id="300" r:id="rId5"/>
    <p:sldId id="320" r:id="rId6"/>
    <p:sldId id="335" r:id="rId7"/>
    <p:sldId id="336" r:id="rId8"/>
    <p:sldId id="326" r:id="rId9"/>
    <p:sldId id="337" r:id="rId10"/>
    <p:sldId id="327" r:id="rId11"/>
    <p:sldId id="324" r:id="rId12"/>
    <p:sldId id="338" r:id="rId13"/>
    <p:sldId id="340" r:id="rId14"/>
  </p:sldIdLst>
  <p:sldSz cx="9144000" cy="6858000" type="screen4x3"/>
  <p:notesSz cx="7010400" cy="9296400"/>
  <p:custShowLst>
    <p:custShow name="Custom Show 1" id="0">
      <p:sldLst/>
    </p:custShow>
    <p:custShow name="Custom Show 2" id="1">
      <p:sldLst>
        <p:sld r:id="rId12"/>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390A"/>
    <a:srgbClr val="E2480D"/>
    <a:srgbClr val="DD480D"/>
    <a:srgbClr val="FF6600"/>
    <a:srgbClr val="D9D9D9"/>
    <a:srgbClr val="3E3F82"/>
    <a:srgbClr val="3E3F8C"/>
    <a:srgbClr val="CAD5DE"/>
    <a:srgbClr val="979DA9"/>
    <a:srgbClr val="A486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660"/>
  </p:normalViewPr>
  <p:slideViewPr>
    <p:cSldViewPr snapToGrid="0">
      <p:cViewPr varScale="1">
        <p:scale>
          <a:sx n="76" d="100"/>
          <a:sy n="76" d="100"/>
        </p:scale>
        <p:origin x="83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FA4B369-ACBA-460F-BAB6-2A5F17DD53ED}" type="datetimeFigureOut">
              <a:rPr lang="en-US" smtClean="0"/>
              <a:t>8/17/2021</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81CCFED0-6D3A-4F1B-8CB7-1E13CE1AD84E}" type="slidenum">
              <a:rPr lang="en-US" smtClean="0"/>
              <a:t>‹#›</a:t>
            </a:fld>
            <a:endParaRPr lang="en-US" dirty="0"/>
          </a:p>
        </p:txBody>
      </p:sp>
    </p:spTree>
    <p:extLst>
      <p:ext uri="{BB962C8B-B14F-4D97-AF65-F5344CB8AC3E}">
        <p14:creationId xmlns:p14="http://schemas.microsoft.com/office/powerpoint/2010/main" val="28764321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441DB06-A206-4DF4-A1BF-07E828BEF739}" type="datetimeFigureOut">
              <a:rPr lang="en-US" smtClean="0"/>
              <a:t>8/17/2021</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65B7B04-4387-414F-BFE5-DEDB26E7BB67}" type="slidenum">
              <a:rPr lang="en-US" smtClean="0"/>
              <a:t>‹#›</a:t>
            </a:fld>
            <a:endParaRPr lang="en-US" dirty="0"/>
          </a:p>
        </p:txBody>
      </p:sp>
    </p:spTree>
    <p:extLst>
      <p:ext uri="{BB962C8B-B14F-4D97-AF65-F5344CB8AC3E}">
        <p14:creationId xmlns:p14="http://schemas.microsoft.com/office/powerpoint/2010/main" val="100722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266014-0744-4ED0-8F95-45BFD0180A6F}" type="slidenum">
              <a:rPr lang="en-US" smtClean="0"/>
              <a:t>10</a:t>
            </a:fld>
            <a:endParaRPr lang="en-US" dirty="0"/>
          </a:p>
        </p:txBody>
      </p:sp>
    </p:spTree>
    <p:extLst>
      <p:ext uri="{BB962C8B-B14F-4D97-AF65-F5344CB8AC3E}">
        <p14:creationId xmlns:p14="http://schemas.microsoft.com/office/powerpoint/2010/main" val="1028130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182288261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16376351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16096324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8022818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401886867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38330416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296008574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244957166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36936814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211331225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8A607E3-2388-45F6-8334-9551E5D4165E}" type="datetimeFigureOut">
              <a:rPr lang="en-US" smtClean="0"/>
              <a:t>8/17/2021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F7606BC-8AB3-4269-911F-2A8DC2C0517E}" type="slidenum">
              <a:rPr lang="en-US" smtClean="0"/>
              <a:t>‹#›</a:t>
            </a:fld>
            <a:endParaRPr lang="en-US" dirty="0"/>
          </a:p>
        </p:txBody>
      </p:sp>
    </p:spTree>
    <p:extLst>
      <p:ext uri="{BB962C8B-B14F-4D97-AF65-F5344CB8AC3E}">
        <p14:creationId xmlns:p14="http://schemas.microsoft.com/office/powerpoint/2010/main" val="42437637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607E3-2388-45F6-8334-9551E5D4165E}" type="datetimeFigureOut">
              <a:rPr lang="en-US" smtClean="0"/>
              <a:t>8/17/2021</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606BC-8AB3-4269-911F-2A8DC2C0517E}" type="slidenum">
              <a:rPr lang="en-US" smtClean="0"/>
              <a:t>‹#›</a:t>
            </a:fld>
            <a:endParaRPr lang="en-US" dirty="0"/>
          </a:p>
        </p:txBody>
      </p:sp>
    </p:spTree>
    <p:extLst>
      <p:ext uri="{BB962C8B-B14F-4D97-AF65-F5344CB8AC3E}">
        <p14:creationId xmlns:p14="http://schemas.microsoft.com/office/powerpoint/2010/main" val="236266357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mailto:sally.meek@alsde.edu"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85000"/>
              </a:schemeClr>
            </a:gs>
          </a:gsLst>
          <a:lin ang="0" scaled="0"/>
        </a:gradFill>
        <a:effectLst/>
      </p:bgPr>
    </p:bg>
    <p:spTree>
      <p:nvGrpSpPr>
        <p:cNvPr id="1" name=""/>
        <p:cNvGrpSpPr/>
        <p:nvPr/>
      </p:nvGrpSpPr>
      <p:grpSpPr>
        <a:xfrm>
          <a:off x="0" y="0"/>
          <a:ext cx="0" cy="0"/>
          <a:chOff x="0" y="0"/>
          <a:chExt cx="0" cy="0"/>
        </a:xfrm>
      </p:grpSpPr>
      <p:sp>
        <p:nvSpPr>
          <p:cNvPr id="5" name="Isosceles Triangle 4"/>
          <p:cNvSpPr/>
          <p:nvPr/>
        </p:nvSpPr>
        <p:spPr>
          <a:xfrm>
            <a:off x="-19166" y="181234"/>
            <a:ext cx="3440171" cy="6384658"/>
          </a:xfrm>
          <a:custGeom>
            <a:avLst/>
            <a:gdLst>
              <a:gd name="connsiteX0" fmla="*/ 0 w 4201298"/>
              <a:gd name="connsiteY0" fmla="*/ 4423719 h 4423719"/>
              <a:gd name="connsiteX1" fmla="*/ 2100649 w 4201298"/>
              <a:gd name="connsiteY1" fmla="*/ 0 h 4423719"/>
              <a:gd name="connsiteX2" fmla="*/ 4201298 w 4201298"/>
              <a:gd name="connsiteY2" fmla="*/ 4423719 h 4423719"/>
              <a:gd name="connsiteX3" fmla="*/ 0 w 4201298"/>
              <a:gd name="connsiteY3" fmla="*/ 4423719 h 4423719"/>
              <a:gd name="connsiteX0" fmla="*/ 0 w 5436974"/>
              <a:gd name="connsiteY0" fmla="*/ 4423719 h 4423719"/>
              <a:gd name="connsiteX1" fmla="*/ 2100649 w 5436974"/>
              <a:gd name="connsiteY1" fmla="*/ 0 h 4423719"/>
              <a:gd name="connsiteX2" fmla="*/ 5436974 w 5436974"/>
              <a:gd name="connsiteY2" fmla="*/ 3253946 h 4423719"/>
              <a:gd name="connsiteX3" fmla="*/ 0 w 5436974"/>
              <a:gd name="connsiteY3" fmla="*/ 4423719 h 4423719"/>
              <a:gd name="connsiteX0" fmla="*/ 0 w 5436974"/>
              <a:gd name="connsiteY0" fmla="*/ 4464908 h 4464908"/>
              <a:gd name="connsiteX1" fmla="*/ 1993557 w 5436974"/>
              <a:gd name="connsiteY1" fmla="*/ 0 h 4464908"/>
              <a:gd name="connsiteX2" fmla="*/ 5436974 w 5436974"/>
              <a:gd name="connsiteY2" fmla="*/ 3295135 h 4464908"/>
              <a:gd name="connsiteX3" fmla="*/ 0 w 5436974"/>
              <a:gd name="connsiteY3" fmla="*/ 4464908 h 4464908"/>
              <a:gd name="connsiteX0" fmla="*/ 57665 w 3443417"/>
              <a:gd name="connsiteY0" fmla="*/ 6540843 h 6540843"/>
              <a:gd name="connsiteX1" fmla="*/ 0 w 3443417"/>
              <a:gd name="connsiteY1" fmla="*/ 0 h 6540843"/>
              <a:gd name="connsiteX2" fmla="*/ 3443417 w 3443417"/>
              <a:gd name="connsiteY2" fmla="*/ 3295135 h 6540843"/>
              <a:gd name="connsiteX3" fmla="*/ 57665 w 3443417"/>
              <a:gd name="connsiteY3" fmla="*/ 6540843 h 6540843"/>
              <a:gd name="connsiteX0" fmla="*/ 8238 w 3393990"/>
              <a:gd name="connsiteY0" fmla="*/ 6483178 h 6483178"/>
              <a:gd name="connsiteX1" fmla="*/ 0 w 3393990"/>
              <a:gd name="connsiteY1" fmla="*/ 0 h 6483178"/>
              <a:gd name="connsiteX2" fmla="*/ 3393990 w 3393990"/>
              <a:gd name="connsiteY2" fmla="*/ 3237470 h 6483178"/>
              <a:gd name="connsiteX3" fmla="*/ 8238 w 3393990"/>
              <a:gd name="connsiteY3" fmla="*/ 6483178 h 6483178"/>
              <a:gd name="connsiteX0" fmla="*/ 8238 w 3440171"/>
              <a:gd name="connsiteY0" fmla="*/ 6483178 h 6483178"/>
              <a:gd name="connsiteX1" fmla="*/ 0 w 3440171"/>
              <a:gd name="connsiteY1" fmla="*/ 0 h 6483178"/>
              <a:gd name="connsiteX2" fmla="*/ 3440171 w 3440171"/>
              <a:gd name="connsiteY2" fmla="*/ 3237470 h 6483178"/>
              <a:gd name="connsiteX3" fmla="*/ 8238 w 3440171"/>
              <a:gd name="connsiteY3" fmla="*/ 6483178 h 6483178"/>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1317 w 3440171"/>
              <a:gd name="connsiteY0" fmla="*/ 6430839 h 6430839"/>
              <a:gd name="connsiteX1" fmla="*/ 0 w 3440171"/>
              <a:gd name="connsiteY1" fmla="*/ 0 h 6430839"/>
              <a:gd name="connsiteX2" fmla="*/ 3440171 w 3440171"/>
              <a:gd name="connsiteY2" fmla="*/ 3237470 h 6430839"/>
              <a:gd name="connsiteX3" fmla="*/ 11317 w 3440171"/>
              <a:gd name="connsiteY3" fmla="*/ 6430839 h 6430839"/>
              <a:gd name="connsiteX0" fmla="*/ 11317 w 3440171"/>
              <a:gd name="connsiteY0" fmla="*/ 6384658 h 6384658"/>
              <a:gd name="connsiteX1" fmla="*/ 0 w 3440171"/>
              <a:gd name="connsiteY1" fmla="*/ 0 h 6384658"/>
              <a:gd name="connsiteX2" fmla="*/ 3440171 w 3440171"/>
              <a:gd name="connsiteY2" fmla="*/ 3237470 h 6384658"/>
              <a:gd name="connsiteX3" fmla="*/ 11317 w 3440171"/>
              <a:gd name="connsiteY3" fmla="*/ 6384658 h 6384658"/>
            </a:gdLst>
            <a:ahLst/>
            <a:cxnLst>
              <a:cxn ang="0">
                <a:pos x="connsiteX0" y="connsiteY0"/>
              </a:cxn>
              <a:cxn ang="0">
                <a:pos x="connsiteX1" y="connsiteY1"/>
              </a:cxn>
              <a:cxn ang="0">
                <a:pos x="connsiteX2" y="connsiteY2"/>
              </a:cxn>
              <a:cxn ang="0">
                <a:pos x="connsiteX3" y="connsiteY3"/>
              </a:cxn>
            </a:cxnLst>
            <a:rect l="l" t="t" r="r" b="b"/>
            <a:pathLst>
              <a:path w="3440171" h="6384658">
                <a:moveTo>
                  <a:pt x="11317" y="6384658"/>
                </a:moveTo>
                <a:cubicBezTo>
                  <a:pt x="6518" y="4238993"/>
                  <a:pt x="4799" y="2145665"/>
                  <a:pt x="0" y="0"/>
                </a:cubicBezTo>
                <a:lnTo>
                  <a:pt x="3440171" y="3237470"/>
                </a:lnTo>
                <a:lnTo>
                  <a:pt x="11317" y="6384658"/>
                </a:lnTo>
                <a:close/>
              </a:path>
            </a:pathLst>
          </a:custGeom>
          <a:gradFill>
            <a:gsLst>
              <a:gs pos="0">
                <a:schemeClr val="bg1"/>
              </a:gs>
              <a:gs pos="72000">
                <a:schemeClr val="accent4">
                  <a:lumMod val="20000"/>
                  <a:lumOff val="8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utoShape 3"/>
          <p:cNvSpPr>
            <a:spLocks noChangeAspect="1" noChangeArrowheads="1" noTextEdit="1"/>
          </p:cNvSpPr>
          <p:nvPr/>
        </p:nvSpPr>
        <p:spPr bwMode="auto">
          <a:xfrm>
            <a:off x="0" y="0"/>
            <a:ext cx="520382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8" name="Freeform 5"/>
          <p:cNvSpPr>
            <a:spLocks/>
          </p:cNvSpPr>
          <p:nvPr/>
        </p:nvSpPr>
        <p:spPr bwMode="auto">
          <a:xfrm>
            <a:off x="-10392" y="2576513"/>
            <a:ext cx="4759325" cy="4281488"/>
          </a:xfrm>
          <a:custGeom>
            <a:avLst/>
            <a:gdLst>
              <a:gd name="T0" fmla="*/ 378 w 2998"/>
              <a:gd name="T1" fmla="*/ 2697 h 2697"/>
              <a:gd name="T2" fmla="*/ 2998 w 2998"/>
              <a:gd name="T3" fmla="*/ 265 h 2697"/>
              <a:gd name="T4" fmla="*/ 2715 w 2998"/>
              <a:gd name="T5" fmla="*/ 0 h 2697"/>
              <a:gd name="T6" fmla="*/ 0 w 2998"/>
              <a:gd name="T7" fmla="*/ 2515 h 2697"/>
              <a:gd name="T8" fmla="*/ 0 w 2998"/>
              <a:gd name="T9" fmla="*/ 2697 h 2697"/>
              <a:gd name="T10" fmla="*/ 378 w 2998"/>
              <a:gd name="T11" fmla="*/ 2697 h 2697"/>
            </a:gdLst>
            <a:ahLst/>
            <a:cxnLst>
              <a:cxn ang="0">
                <a:pos x="T0" y="T1"/>
              </a:cxn>
              <a:cxn ang="0">
                <a:pos x="T2" y="T3"/>
              </a:cxn>
              <a:cxn ang="0">
                <a:pos x="T4" y="T5"/>
              </a:cxn>
              <a:cxn ang="0">
                <a:pos x="T6" y="T7"/>
              </a:cxn>
              <a:cxn ang="0">
                <a:pos x="T8" y="T9"/>
              </a:cxn>
              <a:cxn ang="0">
                <a:pos x="T10" y="T11"/>
              </a:cxn>
            </a:cxnLst>
            <a:rect l="0" t="0" r="r" b="b"/>
            <a:pathLst>
              <a:path w="2998" h="2697">
                <a:moveTo>
                  <a:pt x="378" y="2697"/>
                </a:moveTo>
                <a:lnTo>
                  <a:pt x="2998" y="265"/>
                </a:lnTo>
                <a:lnTo>
                  <a:pt x="2715" y="0"/>
                </a:lnTo>
                <a:lnTo>
                  <a:pt x="0" y="2515"/>
                </a:lnTo>
                <a:lnTo>
                  <a:pt x="0" y="2697"/>
                </a:lnTo>
                <a:lnTo>
                  <a:pt x="378" y="2697"/>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101600" dir="10800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0" name="Freeform 6"/>
          <p:cNvSpPr>
            <a:spLocks/>
          </p:cNvSpPr>
          <p:nvPr/>
        </p:nvSpPr>
        <p:spPr bwMode="auto">
          <a:xfrm>
            <a:off x="581746" y="2992438"/>
            <a:ext cx="4611688" cy="3865563"/>
          </a:xfrm>
          <a:custGeom>
            <a:avLst/>
            <a:gdLst>
              <a:gd name="T0" fmla="*/ 577 w 2905"/>
              <a:gd name="T1" fmla="*/ 2435 h 2435"/>
              <a:gd name="T2" fmla="*/ 2905 w 2905"/>
              <a:gd name="T3" fmla="*/ 265 h 2435"/>
              <a:gd name="T4" fmla="*/ 2623 w 2905"/>
              <a:gd name="T5" fmla="*/ 0 h 2435"/>
              <a:gd name="T6" fmla="*/ 0 w 2905"/>
              <a:gd name="T7" fmla="*/ 2435 h 2435"/>
              <a:gd name="T8" fmla="*/ 577 w 2905"/>
              <a:gd name="T9" fmla="*/ 2435 h 2435"/>
            </a:gdLst>
            <a:ahLst/>
            <a:cxnLst>
              <a:cxn ang="0">
                <a:pos x="T0" y="T1"/>
              </a:cxn>
              <a:cxn ang="0">
                <a:pos x="T2" y="T3"/>
              </a:cxn>
              <a:cxn ang="0">
                <a:pos x="T4" y="T5"/>
              </a:cxn>
              <a:cxn ang="0">
                <a:pos x="T6" y="T7"/>
              </a:cxn>
              <a:cxn ang="0">
                <a:pos x="T8" y="T9"/>
              </a:cxn>
            </a:cxnLst>
            <a:rect l="0" t="0" r="r" b="b"/>
            <a:pathLst>
              <a:path w="2905" h="2435">
                <a:moveTo>
                  <a:pt x="577" y="2435"/>
                </a:moveTo>
                <a:lnTo>
                  <a:pt x="2905" y="265"/>
                </a:lnTo>
                <a:lnTo>
                  <a:pt x="2623" y="0"/>
                </a:lnTo>
                <a:lnTo>
                  <a:pt x="0" y="2435"/>
                </a:lnTo>
                <a:lnTo>
                  <a:pt x="577" y="2435"/>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7"/>
          <p:cNvSpPr>
            <a:spLocks/>
          </p:cNvSpPr>
          <p:nvPr/>
        </p:nvSpPr>
        <p:spPr bwMode="auto">
          <a:xfrm>
            <a:off x="-10392" y="0"/>
            <a:ext cx="4310063" cy="3830638"/>
          </a:xfrm>
          <a:custGeom>
            <a:avLst/>
            <a:gdLst>
              <a:gd name="T0" fmla="*/ 430 w 2715"/>
              <a:gd name="T1" fmla="*/ 0 h 2413"/>
              <a:gd name="T2" fmla="*/ 2715 w 2715"/>
              <a:gd name="T3" fmla="*/ 2150 h 2413"/>
              <a:gd name="T4" fmla="*/ 2433 w 2715"/>
              <a:gd name="T5" fmla="*/ 2413 h 2413"/>
              <a:gd name="T6" fmla="*/ 0 w 2715"/>
              <a:gd name="T7" fmla="*/ 138 h 2413"/>
              <a:gd name="T8" fmla="*/ 0 w 2715"/>
              <a:gd name="T9" fmla="*/ 0 h 2413"/>
              <a:gd name="T10" fmla="*/ 430 w 2715"/>
              <a:gd name="T11" fmla="*/ 0 h 2413"/>
            </a:gdLst>
            <a:ahLst/>
            <a:cxnLst>
              <a:cxn ang="0">
                <a:pos x="T0" y="T1"/>
              </a:cxn>
              <a:cxn ang="0">
                <a:pos x="T2" y="T3"/>
              </a:cxn>
              <a:cxn ang="0">
                <a:pos x="T4" y="T5"/>
              </a:cxn>
              <a:cxn ang="0">
                <a:pos x="T6" y="T7"/>
              </a:cxn>
              <a:cxn ang="0">
                <a:pos x="T8" y="T9"/>
              </a:cxn>
              <a:cxn ang="0">
                <a:pos x="T10" y="T11"/>
              </a:cxn>
            </a:cxnLst>
            <a:rect l="0" t="0" r="r" b="b"/>
            <a:pathLst>
              <a:path w="2715" h="2413">
                <a:moveTo>
                  <a:pt x="430" y="0"/>
                </a:moveTo>
                <a:lnTo>
                  <a:pt x="2715" y="2150"/>
                </a:lnTo>
                <a:lnTo>
                  <a:pt x="2433" y="2413"/>
                </a:lnTo>
                <a:lnTo>
                  <a:pt x="0" y="138"/>
                </a:lnTo>
                <a:lnTo>
                  <a:pt x="0" y="0"/>
                </a:lnTo>
                <a:lnTo>
                  <a:pt x="430" y="0"/>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1016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2" name="Freeform 8"/>
          <p:cNvSpPr>
            <a:spLocks/>
          </p:cNvSpPr>
          <p:nvPr/>
        </p:nvSpPr>
        <p:spPr bwMode="auto">
          <a:xfrm>
            <a:off x="664296" y="0"/>
            <a:ext cx="4525963" cy="3830638"/>
          </a:xfrm>
          <a:custGeom>
            <a:avLst/>
            <a:gdLst>
              <a:gd name="T0" fmla="*/ 578 w 2851"/>
              <a:gd name="T1" fmla="*/ 0 h 2413"/>
              <a:gd name="T2" fmla="*/ 2851 w 2851"/>
              <a:gd name="T3" fmla="*/ 2150 h 2413"/>
              <a:gd name="T4" fmla="*/ 2571 w 2851"/>
              <a:gd name="T5" fmla="*/ 2413 h 2413"/>
              <a:gd name="T6" fmla="*/ 0 w 2851"/>
              <a:gd name="T7" fmla="*/ 0 h 2413"/>
              <a:gd name="T8" fmla="*/ 578 w 2851"/>
              <a:gd name="T9" fmla="*/ 0 h 2413"/>
            </a:gdLst>
            <a:ahLst/>
            <a:cxnLst>
              <a:cxn ang="0">
                <a:pos x="T0" y="T1"/>
              </a:cxn>
              <a:cxn ang="0">
                <a:pos x="T2" y="T3"/>
              </a:cxn>
              <a:cxn ang="0">
                <a:pos x="T4" y="T5"/>
              </a:cxn>
              <a:cxn ang="0">
                <a:pos x="T6" y="T7"/>
              </a:cxn>
              <a:cxn ang="0">
                <a:pos x="T8" y="T9"/>
              </a:cxn>
            </a:cxnLst>
            <a:rect l="0" t="0" r="r" b="b"/>
            <a:pathLst>
              <a:path w="2851" h="2413">
                <a:moveTo>
                  <a:pt x="578" y="0"/>
                </a:moveTo>
                <a:lnTo>
                  <a:pt x="2851" y="2150"/>
                </a:lnTo>
                <a:lnTo>
                  <a:pt x="2571" y="2413"/>
                </a:lnTo>
                <a:lnTo>
                  <a:pt x="0" y="0"/>
                </a:lnTo>
                <a:lnTo>
                  <a:pt x="578"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TextBox 46"/>
          <p:cNvSpPr txBox="1"/>
          <p:nvPr/>
        </p:nvSpPr>
        <p:spPr>
          <a:xfrm>
            <a:off x="2369270" y="3253417"/>
            <a:ext cx="8179865" cy="1446550"/>
          </a:xfrm>
          <a:prstGeom prst="rect">
            <a:avLst/>
          </a:prstGeom>
          <a:noFill/>
          <a:ln>
            <a:noFill/>
          </a:ln>
        </p:spPr>
        <p:txBody>
          <a:bodyPr wrap="square" rtlCol="0">
            <a:spAutoFit/>
          </a:bodyPr>
          <a:lstStyle/>
          <a:p>
            <a:pPr algn="ctr"/>
            <a:r>
              <a:rPr lang="en-US" sz="4400" b="1" dirty="0">
                <a:ln w="15875">
                  <a:noFill/>
                  <a:round/>
                </a:ln>
                <a:solidFill>
                  <a:schemeClr val="tx2"/>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Children in </a:t>
            </a:r>
          </a:p>
          <a:p>
            <a:pPr algn="ctr"/>
            <a:r>
              <a:rPr lang="en-US" sz="4400" b="1" dirty="0">
                <a:ln w="15875">
                  <a:noFill/>
                  <a:round/>
                </a:ln>
                <a:solidFill>
                  <a:schemeClr val="tx2"/>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Foster Care</a:t>
            </a:r>
            <a:endParaRPr lang="en-US" sz="4400" dirty="0">
              <a:ln w="15875">
                <a:noFill/>
                <a:round/>
              </a:ln>
              <a:solidFill>
                <a:schemeClr val="tx2"/>
              </a:solidFill>
              <a:effectLst>
                <a:innerShdw blurRad="63500" dist="50800" dir="13500000">
                  <a:prstClr val="black">
                    <a:alpha val="50000"/>
                  </a:prstClr>
                </a:innerShdw>
                <a:reflection blurRad="76200" stA="15000" endPos="53000" dir="5400000" sy="-100000" algn="bl" rotWithShape="0"/>
              </a:effectLst>
              <a:latin typeface="Franklin Gothic Heavy" panose="020B0903020102020204" pitchFamily="34" charset="0"/>
            </a:endParaRPr>
          </a:p>
        </p:txBody>
      </p:sp>
      <p:sp>
        <p:nvSpPr>
          <p:cNvPr id="9" name="TextBox 8"/>
          <p:cNvSpPr txBox="1"/>
          <p:nvPr/>
        </p:nvSpPr>
        <p:spPr>
          <a:xfrm>
            <a:off x="2601912" y="1697896"/>
            <a:ext cx="6326659" cy="1200329"/>
          </a:xfrm>
          <a:prstGeom prst="rect">
            <a:avLst/>
          </a:prstGeom>
          <a:noFill/>
          <a:ln>
            <a:noFill/>
          </a:ln>
          <a:effectLst>
            <a:innerShdw blurRad="63500" dist="50800" dir="13500000">
              <a:prstClr val="black">
                <a:alpha val="50000"/>
              </a:prstClr>
            </a:innerShdw>
          </a:effectLst>
        </p:spPr>
        <p:txBody>
          <a:bodyPr wrap="square" rtlCol="0">
            <a:spAutoFit/>
          </a:bodyPr>
          <a:lstStyle/>
          <a:p>
            <a:pPr algn="ctr"/>
            <a:r>
              <a:rPr lang="en-US" sz="3600" b="1" dirty="0">
                <a:ln w="15875">
                  <a:noFill/>
                  <a:round/>
                </a:ln>
                <a:solidFill>
                  <a:schemeClr val="accent2">
                    <a:lumMod val="50000"/>
                  </a:schemeClr>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Ensuring </a:t>
            </a:r>
          </a:p>
          <a:p>
            <a:pPr algn="ctr"/>
            <a:r>
              <a:rPr lang="en-US" sz="3600" b="1" dirty="0">
                <a:ln w="15875">
                  <a:noFill/>
                  <a:round/>
                </a:ln>
                <a:solidFill>
                  <a:schemeClr val="accent2">
                    <a:lumMod val="50000"/>
                  </a:schemeClr>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               Educational Stability for</a:t>
            </a:r>
            <a:endParaRPr lang="en-US" sz="3600" b="1" dirty="0">
              <a:ln w="15875">
                <a:noFill/>
                <a:round/>
              </a:ln>
              <a:solidFill>
                <a:schemeClr val="accent2">
                  <a:lumMod val="50000"/>
                </a:schemeClr>
              </a:solidFill>
              <a:effectLst>
                <a:innerShdw blurRad="63500" dist="50800" dir="13500000">
                  <a:prstClr val="black">
                    <a:alpha val="50000"/>
                  </a:prstClr>
                </a:innerShdw>
                <a:reflection blurRad="76200" stA="15000" endPos="53000" dir="5400000" sy="-100000" algn="bl" rotWithShape="0"/>
              </a:effectLst>
              <a:latin typeface="Franklin Gothic Heavy" panose="020B0903020102020204" pitchFamily="34" charset="0"/>
            </a:endParaRPr>
          </a:p>
        </p:txBody>
      </p:sp>
    </p:spTree>
    <p:extLst>
      <p:ext uri="{BB962C8B-B14F-4D97-AF65-F5344CB8AC3E}">
        <p14:creationId xmlns:p14="http://schemas.microsoft.com/office/powerpoint/2010/main" val="357263220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200"/>
                                  </p:stCondLst>
                                  <p:childTnLst>
                                    <p:set>
                                      <p:cBhvr>
                                        <p:cTn id="6" dur="1" fill="hold">
                                          <p:stCondLst>
                                            <p:cond delay="0"/>
                                          </p:stCondLst>
                                        </p:cTn>
                                        <p:tgtEl>
                                          <p:spTgt spid="10"/>
                                        </p:tgtEl>
                                        <p:attrNameLst>
                                          <p:attrName>style.visibility</p:attrName>
                                        </p:attrNameLst>
                                      </p:cBhvr>
                                      <p:to>
                                        <p:strVal val="visible"/>
                                      </p:to>
                                    </p:set>
                                    <p:anim calcmode="lin" valueType="num">
                                      <p:cBhvr>
                                        <p:cTn id="7" dur="800" fill="hold"/>
                                        <p:tgtEl>
                                          <p:spTgt spid="10"/>
                                        </p:tgtEl>
                                        <p:attrNameLst>
                                          <p:attrName>ppt_w</p:attrName>
                                        </p:attrNameLst>
                                      </p:cBhvr>
                                      <p:tavLst>
                                        <p:tav tm="0">
                                          <p:val>
                                            <p:strVal val="#ppt_w+.3"/>
                                          </p:val>
                                        </p:tav>
                                        <p:tav tm="100000">
                                          <p:val>
                                            <p:strVal val="#ppt_w"/>
                                          </p:val>
                                        </p:tav>
                                      </p:tavLst>
                                    </p:anim>
                                    <p:anim calcmode="lin" valueType="num">
                                      <p:cBhvr>
                                        <p:cTn id="8" dur="800" fill="hold"/>
                                        <p:tgtEl>
                                          <p:spTgt spid="10"/>
                                        </p:tgtEl>
                                        <p:attrNameLst>
                                          <p:attrName>ppt_h</p:attrName>
                                        </p:attrNameLst>
                                      </p:cBhvr>
                                      <p:tavLst>
                                        <p:tav tm="0">
                                          <p:val>
                                            <p:strVal val="#ppt_h"/>
                                          </p:val>
                                        </p:tav>
                                        <p:tav tm="100000">
                                          <p:val>
                                            <p:strVal val="#ppt_h"/>
                                          </p:val>
                                        </p:tav>
                                      </p:tavLst>
                                    </p:anim>
                                    <p:animEffect transition="in" filter="fade">
                                      <p:cBhvr>
                                        <p:cTn id="9" dur="800"/>
                                        <p:tgtEl>
                                          <p:spTgt spid="10"/>
                                        </p:tgtEl>
                                      </p:cBhvr>
                                    </p:animEffect>
                                  </p:childTnLst>
                                </p:cTn>
                              </p:par>
                              <p:par>
                                <p:cTn id="10" presetID="50" presetClass="entr" presetSubtype="0" decel="100000" fill="hold" grpId="0" nodeType="withEffect">
                                  <p:stCondLst>
                                    <p:cond delay="500"/>
                                  </p:stCondLst>
                                  <p:childTnLst>
                                    <p:set>
                                      <p:cBhvr>
                                        <p:cTn id="11" dur="1" fill="hold">
                                          <p:stCondLst>
                                            <p:cond delay="0"/>
                                          </p:stCondLst>
                                        </p:cTn>
                                        <p:tgtEl>
                                          <p:spTgt spid="8"/>
                                        </p:tgtEl>
                                        <p:attrNameLst>
                                          <p:attrName>style.visibility</p:attrName>
                                        </p:attrNameLst>
                                      </p:cBhvr>
                                      <p:to>
                                        <p:strVal val="visible"/>
                                      </p:to>
                                    </p:set>
                                    <p:anim calcmode="lin" valueType="num">
                                      <p:cBhvr>
                                        <p:cTn id="12" dur="800" fill="hold"/>
                                        <p:tgtEl>
                                          <p:spTgt spid="8"/>
                                        </p:tgtEl>
                                        <p:attrNameLst>
                                          <p:attrName>ppt_w</p:attrName>
                                        </p:attrNameLst>
                                      </p:cBhvr>
                                      <p:tavLst>
                                        <p:tav tm="0">
                                          <p:val>
                                            <p:strVal val="#ppt_w+.3"/>
                                          </p:val>
                                        </p:tav>
                                        <p:tav tm="100000">
                                          <p:val>
                                            <p:strVal val="#ppt_w"/>
                                          </p:val>
                                        </p:tav>
                                      </p:tavLst>
                                    </p:anim>
                                    <p:anim calcmode="lin" valueType="num">
                                      <p:cBhvr>
                                        <p:cTn id="13" dur="800" fill="hold"/>
                                        <p:tgtEl>
                                          <p:spTgt spid="8"/>
                                        </p:tgtEl>
                                        <p:attrNameLst>
                                          <p:attrName>ppt_h</p:attrName>
                                        </p:attrNameLst>
                                      </p:cBhvr>
                                      <p:tavLst>
                                        <p:tav tm="0">
                                          <p:val>
                                            <p:strVal val="#ppt_h"/>
                                          </p:val>
                                        </p:tav>
                                        <p:tav tm="100000">
                                          <p:val>
                                            <p:strVal val="#ppt_h"/>
                                          </p:val>
                                        </p:tav>
                                      </p:tavLst>
                                    </p:anim>
                                    <p:animEffect transition="in" filter="fade">
                                      <p:cBhvr>
                                        <p:cTn id="14" dur="800"/>
                                        <p:tgtEl>
                                          <p:spTgt spid="8"/>
                                        </p:tgtEl>
                                      </p:cBhvr>
                                    </p:animEffect>
                                  </p:childTnLst>
                                </p:cTn>
                              </p:par>
                              <p:par>
                                <p:cTn id="15" presetID="50" presetClass="entr" presetSubtype="0" decel="100000" fill="hold" grpId="0" nodeType="withEffect">
                                  <p:stCondLst>
                                    <p:cond delay="900"/>
                                  </p:stCondLst>
                                  <p:childTnLst>
                                    <p:set>
                                      <p:cBhvr>
                                        <p:cTn id="16" dur="1" fill="hold">
                                          <p:stCondLst>
                                            <p:cond delay="0"/>
                                          </p:stCondLst>
                                        </p:cTn>
                                        <p:tgtEl>
                                          <p:spTgt spid="12"/>
                                        </p:tgtEl>
                                        <p:attrNameLst>
                                          <p:attrName>style.visibility</p:attrName>
                                        </p:attrNameLst>
                                      </p:cBhvr>
                                      <p:to>
                                        <p:strVal val="visible"/>
                                      </p:to>
                                    </p:set>
                                    <p:anim calcmode="lin" valueType="num">
                                      <p:cBhvr>
                                        <p:cTn id="17" dur="800" fill="hold"/>
                                        <p:tgtEl>
                                          <p:spTgt spid="12"/>
                                        </p:tgtEl>
                                        <p:attrNameLst>
                                          <p:attrName>ppt_w</p:attrName>
                                        </p:attrNameLst>
                                      </p:cBhvr>
                                      <p:tavLst>
                                        <p:tav tm="0">
                                          <p:val>
                                            <p:strVal val="#ppt_w+.3"/>
                                          </p:val>
                                        </p:tav>
                                        <p:tav tm="100000">
                                          <p:val>
                                            <p:strVal val="#ppt_w"/>
                                          </p:val>
                                        </p:tav>
                                      </p:tavLst>
                                    </p:anim>
                                    <p:anim calcmode="lin" valueType="num">
                                      <p:cBhvr>
                                        <p:cTn id="18" dur="800" fill="hold"/>
                                        <p:tgtEl>
                                          <p:spTgt spid="12"/>
                                        </p:tgtEl>
                                        <p:attrNameLst>
                                          <p:attrName>ppt_h</p:attrName>
                                        </p:attrNameLst>
                                      </p:cBhvr>
                                      <p:tavLst>
                                        <p:tav tm="0">
                                          <p:val>
                                            <p:strVal val="#ppt_h"/>
                                          </p:val>
                                        </p:tav>
                                        <p:tav tm="100000">
                                          <p:val>
                                            <p:strVal val="#ppt_h"/>
                                          </p:val>
                                        </p:tav>
                                      </p:tavLst>
                                    </p:anim>
                                    <p:animEffect transition="in" filter="fade">
                                      <p:cBhvr>
                                        <p:cTn id="19" dur="800"/>
                                        <p:tgtEl>
                                          <p:spTgt spid="12"/>
                                        </p:tgtEl>
                                      </p:cBhvr>
                                    </p:animEffect>
                                  </p:childTnLst>
                                </p:cTn>
                              </p:par>
                              <p:par>
                                <p:cTn id="20" presetID="50" presetClass="entr" presetSubtype="0" decel="100000" fill="hold" grpId="0" nodeType="withEffect">
                                  <p:stCondLst>
                                    <p:cond delay="1200"/>
                                  </p:stCondLst>
                                  <p:childTnLst>
                                    <p:set>
                                      <p:cBhvr>
                                        <p:cTn id="21" dur="1" fill="hold">
                                          <p:stCondLst>
                                            <p:cond delay="0"/>
                                          </p:stCondLst>
                                        </p:cTn>
                                        <p:tgtEl>
                                          <p:spTgt spid="11"/>
                                        </p:tgtEl>
                                        <p:attrNameLst>
                                          <p:attrName>style.visibility</p:attrName>
                                        </p:attrNameLst>
                                      </p:cBhvr>
                                      <p:to>
                                        <p:strVal val="visible"/>
                                      </p:to>
                                    </p:set>
                                    <p:anim calcmode="lin" valueType="num">
                                      <p:cBhvr>
                                        <p:cTn id="22" dur="800" fill="hold"/>
                                        <p:tgtEl>
                                          <p:spTgt spid="11"/>
                                        </p:tgtEl>
                                        <p:attrNameLst>
                                          <p:attrName>ppt_w</p:attrName>
                                        </p:attrNameLst>
                                      </p:cBhvr>
                                      <p:tavLst>
                                        <p:tav tm="0">
                                          <p:val>
                                            <p:strVal val="#ppt_w+.3"/>
                                          </p:val>
                                        </p:tav>
                                        <p:tav tm="100000">
                                          <p:val>
                                            <p:strVal val="#ppt_w"/>
                                          </p:val>
                                        </p:tav>
                                      </p:tavLst>
                                    </p:anim>
                                    <p:anim calcmode="lin" valueType="num">
                                      <p:cBhvr>
                                        <p:cTn id="23" dur="800" fill="hold"/>
                                        <p:tgtEl>
                                          <p:spTgt spid="11"/>
                                        </p:tgtEl>
                                        <p:attrNameLst>
                                          <p:attrName>ppt_h</p:attrName>
                                        </p:attrNameLst>
                                      </p:cBhvr>
                                      <p:tavLst>
                                        <p:tav tm="0">
                                          <p:val>
                                            <p:strVal val="#ppt_h"/>
                                          </p:val>
                                        </p:tav>
                                        <p:tav tm="100000">
                                          <p:val>
                                            <p:strVal val="#ppt_h"/>
                                          </p:val>
                                        </p:tav>
                                      </p:tavLst>
                                    </p:anim>
                                    <p:animEffect transition="in" filter="fade">
                                      <p:cBhvr>
                                        <p:cTn id="24" dur="800"/>
                                        <p:tgtEl>
                                          <p:spTgt spid="11"/>
                                        </p:tgtEl>
                                      </p:cBhvr>
                                    </p:animEffect>
                                  </p:childTnLst>
                                </p:cTn>
                              </p:par>
                              <p:par>
                                <p:cTn id="25" presetID="22" presetClass="entr" presetSubtype="2" fill="hold" grpId="0" nodeType="withEffect">
                                  <p:stCondLst>
                                    <p:cond delay="1800"/>
                                  </p:stCondLst>
                                  <p:childTnLst>
                                    <p:set>
                                      <p:cBhvr>
                                        <p:cTn id="26" dur="1" fill="hold">
                                          <p:stCondLst>
                                            <p:cond delay="0"/>
                                          </p:stCondLst>
                                        </p:cTn>
                                        <p:tgtEl>
                                          <p:spTgt spid="5"/>
                                        </p:tgtEl>
                                        <p:attrNameLst>
                                          <p:attrName>style.visibility</p:attrName>
                                        </p:attrNameLst>
                                      </p:cBhvr>
                                      <p:to>
                                        <p:strVal val="visible"/>
                                      </p:to>
                                    </p:set>
                                    <p:animEffect transition="in" filter="wipe(right)">
                                      <p:cBhvr>
                                        <p:cTn id="27" dur="500"/>
                                        <p:tgtEl>
                                          <p:spTgt spid="5"/>
                                        </p:tgtEl>
                                      </p:cBhvr>
                                    </p:animEffect>
                                  </p:childTnLst>
                                </p:cTn>
                              </p:par>
                              <p:par>
                                <p:cTn id="28" presetID="50" presetClass="entr" presetSubtype="0" decel="100000" fill="hold" grpId="0" nodeType="withEffect">
                                  <p:stCondLst>
                                    <p:cond delay="2200"/>
                                  </p:stCondLst>
                                  <p:childTnLst>
                                    <p:set>
                                      <p:cBhvr>
                                        <p:cTn id="29" dur="1" fill="hold">
                                          <p:stCondLst>
                                            <p:cond delay="0"/>
                                          </p:stCondLst>
                                        </p:cTn>
                                        <p:tgtEl>
                                          <p:spTgt spid="9"/>
                                        </p:tgtEl>
                                        <p:attrNameLst>
                                          <p:attrName>style.visibility</p:attrName>
                                        </p:attrNameLst>
                                      </p:cBhvr>
                                      <p:to>
                                        <p:strVal val="visible"/>
                                      </p:to>
                                    </p:set>
                                    <p:anim calcmode="lin" valueType="num">
                                      <p:cBhvr>
                                        <p:cTn id="30" dur="1000" fill="hold"/>
                                        <p:tgtEl>
                                          <p:spTgt spid="9"/>
                                        </p:tgtEl>
                                        <p:attrNameLst>
                                          <p:attrName>ppt_w</p:attrName>
                                        </p:attrNameLst>
                                      </p:cBhvr>
                                      <p:tavLst>
                                        <p:tav tm="0">
                                          <p:val>
                                            <p:strVal val="#ppt_w+.3"/>
                                          </p:val>
                                        </p:tav>
                                        <p:tav tm="100000">
                                          <p:val>
                                            <p:strVal val="#ppt_w"/>
                                          </p:val>
                                        </p:tav>
                                      </p:tavLst>
                                    </p:anim>
                                    <p:anim calcmode="lin" valueType="num">
                                      <p:cBhvr>
                                        <p:cTn id="31" dur="1000" fill="hold"/>
                                        <p:tgtEl>
                                          <p:spTgt spid="9"/>
                                        </p:tgtEl>
                                        <p:attrNameLst>
                                          <p:attrName>ppt_h</p:attrName>
                                        </p:attrNameLst>
                                      </p:cBhvr>
                                      <p:tavLst>
                                        <p:tav tm="0">
                                          <p:val>
                                            <p:strVal val="#ppt_h"/>
                                          </p:val>
                                        </p:tav>
                                        <p:tav tm="100000">
                                          <p:val>
                                            <p:strVal val="#ppt_h"/>
                                          </p:val>
                                        </p:tav>
                                      </p:tavLst>
                                    </p:anim>
                                    <p:animEffect transition="in" filter="fade">
                                      <p:cBhvr>
                                        <p:cTn id="32" dur="1000"/>
                                        <p:tgtEl>
                                          <p:spTgt spid="9"/>
                                        </p:tgtEl>
                                      </p:cBhvr>
                                    </p:animEffect>
                                  </p:childTnLst>
                                </p:cTn>
                              </p:par>
                              <p:par>
                                <p:cTn id="33" presetID="50" presetClass="entr" presetSubtype="0" decel="100000" fill="hold" grpId="0" nodeType="withEffect">
                                  <p:stCondLst>
                                    <p:cond delay="2500"/>
                                  </p:stCondLst>
                                  <p:childTnLst>
                                    <p:set>
                                      <p:cBhvr>
                                        <p:cTn id="34" dur="1" fill="hold">
                                          <p:stCondLst>
                                            <p:cond delay="0"/>
                                          </p:stCondLst>
                                        </p:cTn>
                                        <p:tgtEl>
                                          <p:spTgt spid="47"/>
                                        </p:tgtEl>
                                        <p:attrNameLst>
                                          <p:attrName>style.visibility</p:attrName>
                                        </p:attrNameLst>
                                      </p:cBhvr>
                                      <p:to>
                                        <p:strVal val="visible"/>
                                      </p:to>
                                    </p:set>
                                    <p:anim calcmode="lin" valueType="num">
                                      <p:cBhvr>
                                        <p:cTn id="35" dur="1000" fill="hold"/>
                                        <p:tgtEl>
                                          <p:spTgt spid="47"/>
                                        </p:tgtEl>
                                        <p:attrNameLst>
                                          <p:attrName>ppt_w</p:attrName>
                                        </p:attrNameLst>
                                      </p:cBhvr>
                                      <p:tavLst>
                                        <p:tav tm="0">
                                          <p:val>
                                            <p:strVal val="#ppt_w+.3"/>
                                          </p:val>
                                        </p:tav>
                                        <p:tav tm="100000">
                                          <p:val>
                                            <p:strVal val="#ppt_w"/>
                                          </p:val>
                                        </p:tav>
                                      </p:tavLst>
                                    </p:anim>
                                    <p:anim calcmode="lin" valueType="num">
                                      <p:cBhvr>
                                        <p:cTn id="36" dur="1000" fill="hold"/>
                                        <p:tgtEl>
                                          <p:spTgt spid="47"/>
                                        </p:tgtEl>
                                        <p:attrNameLst>
                                          <p:attrName>ppt_h</p:attrName>
                                        </p:attrNameLst>
                                      </p:cBhvr>
                                      <p:tavLst>
                                        <p:tav tm="0">
                                          <p:val>
                                            <p:strVal val="#ppt_h"/>
                                          </p:val>
                                        </p:tav>
                                        <p:tav tm="100000">
                                          <p:val>
                                            <p:strVal val="#ppt_h"/>
                                          </p:val>
                                        </p:tav>
                                      </p:tavLst>
                                    </p:anim>
                                    <p:animEffect transition="in" filter="fade">
                                      <p:cBhvr>
                                        <p:cTn id="37" dur="1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1" grpId="0" animBg="1"/>
      <p:bldP spid="12" grpId="0" animBg="1"/>
      <p:bldP spid="47"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2"/>
          </p:nvPr>
        </p:nvSpPr>
        <p:spPr>
          <a:xfrm rot="21367434">
            <a:off x="3435113" y="1568979"/>
            <a:ext cx="5981513" cy="4191000"/>
          </a:xfrm>
        </p:spPr>
        <p:txBody>
          <a:bodyPr>
            <a:normAutofit/>
          </a:bodyPr>
          <a:lstStyle/>
          <a:p>
            <a:r>
              <a:rPr lang="en-US" b="1" dirty="0"/>
              <a:t>State Foster Care Point of Contact</a:t>
            </a:r>
          </a:p>
          <a:p>
            <a:r>
              <a:rPr lang="en-US" dirty="0"/>
              <a:t>Sally Meek</a:t>
            </a:r>
          </a:p>
          <a:p>
            <a:r>
              <a:rPr lang="en-US" dirty="0"/>
              <a:t>334-694-4527</a:t>
            </a:r>
          </a:p>
          <a:p>
            <a:r>
              <a:rPr lang="en-US" dirty="0">
                <a:hlinkClick r:id="rId3"/>
              </a:rPr>
              <a:t>sally.meek@alsde.edu</a:t>
            </a:r>
            <a:endParaRPr lang="en-US" dirty="0"/>
          </a:p>
          <a:p>
            <a:pPr marL="0" indent="0">
              <a:buNone/>
            </a:pPr>
            <a:endParaRPr lang="en-US" dirty="0"/>
          </a:p>
        </p:txBody>
      </p:sp>
      <p:sp>
        <p:nvSpPr>
          <p:cNvPr id="5" name="Title 4"/>
          <p:cNvSpPr>
            <a:spLocks noGrp="1"/>
          </p:cNvSpPr>
          <p:nvPr>
            <p:ph type="title"/>
          </p:nvPr>
        </p:nvSpPr>
        <p:spPr>
          <a:xfrm rot="268117">
            <a:off x="1641745" y="432217"/>
            <a:ext cx="3810000" cy="792162"/>
          </a:xfrm>
        </p:spPr>
        <p:txBody>
          <a:bodyPr>
            <a:noAutofit/>
          </a:bodyPr>
          <a:lstStyle/>
          <a:p>
            <a:pPr algn="l"/>
            <a:r>
              <a:rPr lang="en-US" sz="3600" dirty="0"/>
              <a:t>Questions?</a:t>
            </a:r>
            <a:br>
              <a:rPr lang="en-US" sz="3600" dirty="0"/>
            </a:br>
            <a:r>
              <a:rPr lang="en-US" sz="3600" dirty="0"/>
              <a:t>More Information?</a:t>
            </a:r>
          </a:p>
        </p:txBody>
      </p:sp>
      <p:pic>
        <p:nvPicPr>
          <p:cNvPr id="3" name="Content Placeholder 2"/>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228600" y="903078"/>
            <a:ext cx="4130089" cy="4876800"/>
          </a:xfrm>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20655185">
            <a:off x="541045" y="2161032"/>
            <a:ext cx="2438400" cy="1621536"/>
          </a:xfrm>
          <a:prstGeom prst="rect">
            <a:avLst/>
          </a:prstGeom>
        </p:spPr>
      </p:pic>
    </p:spTree>
    <p:extLst>
      <p:ext uri="{BB962C8B-B14F-4D97-AF65-F5344CB8AC3E}">
        <p14:creationId xmlns:p14="http://schemas.microsoft.com/office/powerpoint/2010/main" val="38772369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60000">
              <a:schemeClr val="bg1"/>
            </a:gs>
            <a:gs pos="0">
              <a:schemeClr val="bg1">
                <a:lumMod val="85000"/>
              </a:schemeClr>
            </a:gs>
          </a:gsLst>
          <a:lin ang="0" scaled="0"/>
        </a:gradFill>
        <a:effectLst/>
      </p:bgPr>
    </p:bg>
    <p:spTree>
      <p:nvGrpSpPr>
        <p:cNvPr id="1" name=""/>
        <p:cNvGrpSpPr/>
        <p:nvPr/>
      </p:nvGrpSpPr>
      <p:grpSpPr>
        <a:xfrm>
          <a:off x="0" y="0"/>
          <a:ext cx="0" cy="0"/>
          <a:chOff x="0" y="0"/>
          <a:chExt cx="0" cy="0"/>
        </a:xfrm>
      </p:grpSpPr>
      <p:sp>
        <p:nvSpPr>
          <p:cNvPr id="5" name="Isosceles Triangle 4"/>
          <p:cNvSpPr/>
          <p:nvPr/>
        </p:nvSpPr>
        <p:spPr>
          <a:xfrm flipH="1">
            <a:off x="5705856" y="181234"/>
            <a:ext cx="3438144" cy="6384658"/>
          </a:xfrm>
          <a:custGeom>
            <a:avLst/>
            <a:gdLst>
              <a:gd name="connsiteX0" fmla="*/ 0 w 4201298"/>
              <a:gd name="connsiteY0" fmla="*/ 4423719 h 4423719"/>
              <a:gd name="connsiteX1" fmla="*/ 2100649 w 4201298"/>
              <a:gd name="connsiteY1" fmla="*/ 0 h 4423719"/>
              <a:gd name="connsiteX2" fmla="*/ 4201298 w 4201298"/>
              <a:gd name="connsiteY2" fmla="*/ 4423719 h 4423719"/>
              <a:gd name="connsiteX3" fmla="*/ 0 w 4201298"/>
              <a:gd name="connsiteY3" fmla="*/ 4423719 h 4423719"/>
              <a:gd name="connsiteX0" fmla="*/ 0 w 5436974"/>
              <a:gd name="connsiteY0" fmla="*/ 4423719 h 4423719"/>
              <a:gd name="connsiteX1" fmla="*/ 2100649 w 5436974"/>
              <a:gd name="connsiteY1" fmla="*/ 0 h 4423719"/>
              <a:gd name="connsiteX2" fmla="*/ 5436974 w 5436974"/>
              <a:gd name="connsiteY2" fmla="*/ 3253946 h 4423719"/>
              <a:gd name="connsiteX3" fmla="*/ 0 w 5436974"/>
              <a:gd name="connsiteY3" fmla="*/ 4423719 h 4423719"/>
              <a:gd name="connsiteX0" fmla="*/ 0 w 5436974"/>
              <a:gd name="connsiteY0" fmla="*/ 4464908 h 4464908"/>
              <a:gd name="connsiteX1" fmla="*/ 1993557 w 5436974"/>
              <a:gd name="connsiteY1" fmla="*/ 0 h 4464908"/>
              <a:gd name="connsiteX2" fmla="*/ 5436974 w 5436974"/>
              <a:gd name="connsiteY2" fmla="*/ 3295135 h 4464908"/>
              <a:gd name="connsiteX3" fmla="*/ 0 w 5436974"/>
              <a:gd name="connsiteY3" fmla="*/ 4464908 h 4464908"/>
              <a:gd name="connsiteX0" fmla="*/ 57665 w 3443417"/>
              <a:gd name="connsiteY0" fmla="*/ 6540843 h 6540843"/>
              <a:gd name="connsiteX1" fmla="*/ 0 w 3443417"/>
              <a:gd name="connsiteY1" fmla="*/ 0 h 6540843"/>
              <a:gd name="connsiteX2" fmla="*/ 3443417 w 3443417"/>
              <a:gd name="connsiteY2" fmla="*/ 3295135 h 6540843"/>
              <a:gd name="connsiteX3" fmla="*/ 57665 w 3443417"/>
              <a:gd name="connsiteY3" fmla="*/ 6540843 h 6540843"/>
              <a:gd name="connsiteX0" fmla="*/ 8238 w 3393990"/>
              <a:gd name="connsiteY0" fmla="*/ 6483178 h 6483178"/>
              <a:gd name="connsiteX1" fmla="*/ 0 w 3393990"/>
              <a:gd name="connsiteY1" fmla="*/ 0 h 6483178"/>
              <a:gd name="connsiteX2" fmla="*/ 3393990 w 3393990"/>
              <a:gd name="connsiteY2" fmla="*/ 3237470 h 6483178"/>
              <a:gd name="connsiteX3" fmla="*/ 8238 w 3393990"/>
              <a:gd name="connsiteY3" fmla="*/ 6483178 h 6483178"/>
              <a:gd name="connsiteX0" fmla="*/ 8238 w 3440171"/>
              <a:gd name="connsiteY0" fmla="*/ 6483178 h 6483178"/>
              <a:gd name="connsiteX1" fmla="*/ 0 w 3440171"/>
              <a:gd name="connsiteY1" fmla="*/ 0 h 6483178"/>
              <a:gd name="connsiteX2" fmla="*/ 3440171 w 3440171"/>
              <a:gd name="connsiteY2" fmla="*/ 3237470 h 6483178"/>
              <a:gd name="connsiteX3" fmla="*/ 8238 w 3440171"/>
              <a:gd name="connsiteY3" fmla="*/ 6483178 h 6483178"/>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1317 w 3440171"/>
              <a:gd name="connsiteY0" fmla="*/ 6430839 h 6430839"/>
              <a:gd name="connsiteX1" fmla="*/ 0 w 3440171"/>
              <a:gd name="connsiteY1" fmla="*/ 0 h 6430839"/>
              <a:gd name="connsiteX2" fmla="*/ 3440171 w 3440171"/>
              <a:gd name="connsiteY2" fmla="*/ 3237470 h 6430839"/>
              <a:gd name="connsiteX3" fmla="*/ 11317 w 3440171"/>
              <a:gd name="connsiteY3" fmla="*/ 6430839 h 6430839"/>
              <a:gd name="connsiteX0" fmla="*/ 11317 w 3440171"/>
              <a:gd name="connsiteY0" fmla="*/ 6384658 h 6384658"/>
              <a:gd name="connsiteX1" fmla="*/ 0 w 3440171"/>
              <a:gd name="connsiteY1" fmla="*/ 0 h 6384658"/>
              <a:gd name="connsiteX2" fmla="*/ 3440171 w 3440171"/>
              <a:gd name="connsiteY2" fmla="*/ 3237470 h 6384658"/>
              <a:gd name="connsiteX3" fmla="*/ 11317 w 3440171"/>
              <a:gd name="connsiteY3" fmla="*/ 6384658 h 6384658"/>
            </a:gdLst>
            <a:ahLst/>
            <a:cxnLst>
              <a:cxn ang="0">
                <a:pos x="connsiteX0" y="connsiteY0"/>
              </a:cxn>
              <a:cxn ang="0">
                <a:pos x="connsiteX1" y="connsiteY1"/>
              </a:cxn>
              <a:cxn ang="0">
                <a:pos x="connsiteX2" y="connsiteY2"/>
              </a:cxn>
              <a:cxn ang="0">
                <a:pos x="connsiteX3" y="connsiteY3"/>
              </a:cxn>
            </a:cxnLst>
            <a:rect l="l" t="t" r="r" b="b"/>
            <a:pathLst>
              <a:path w="3440171" h="6384658">
                <a:moveTo>
                  <a:pt x="11317" y="6384658"/>
                </a:moveTo>
                <a:cubicBezTo>
                  <a:pt x="6518" y="4238993"/>
                  <a:pt x="4799" y="2145665"/>
                  <a:pt x="0" y="0"/>
                </a:cubicBezTo>
                <a:lnTo>
                  <a:pt x="3440171" y="3237470"/>
                </a:lnTo>
                <a:lnTo>
                  <a:pt x="11317" y="6384658"/>
                </a:lnTo>
                <a:close/>
              </a:path>
            </a:pathLst>
          </a:custGeom>
          <a:gradFill>
            <a:gsLst>
              <a:gs pos="0">
                <a:schemeClr val="bg1"/>
              </a:gs>
              <a:gs pos="72000">
                <a:schemeClr val="accent4">
                  <a:lumMod val="20000"/>
                  <a:lumOff val="8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lg shape"/>
          <p:cNvGrpSpPr/>
          <p:nvPr/>
        </p:nvGrpSpPr>
        <p:grpSpPr>
          <a:xfrm flipH="1">
            <a:off x="5595222" y="73750"/>
            <a:ext cx="3557016" cy="6666681"/>
            <a:chOff x="-13062" y="112939"/>
            <a:chExt cx="3554639" cy="6666681"/>
          </a:xfrm>
        </p:grpSpPr>
        <p:sp>
          <p:nvSpPr>
            <p:cNvPr id="13"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50800" dir="15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4"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762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6"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4" name="TextBox 43"/>
          <p:cNvSpPr txBox="1"/>
          <p:nvPr/>
        </p:nvSpPr>
        <p:spPr>
          <a:xfrm>
            <a:off x="715048" y="1754352"/>
            <a:ext cx="5185242" cy="646331"/>
          </a:xfrm>
          <a:prstGeom prst="rect">
            <a:avLst/>
          </a:prstGeom>
          <a:noFill/>
          <a:ln>
            <a:noFill/>
          </a:ln>
        </p:spPr>
        <p:txBody>
          <a:bodyPr wrap="square" rtlCol="0">
            <a:spAutoFit/>
          </a:bodyPr>
          <a:lstStyle/>
          <a:p>
            <a:r>
              <a:rPr lang="en-US" dirty="0">
                <a:latin typeface="Eurostile" panose="020B0504020202050204"/>
              </a:rPr>
              <a:t>Children in Foster Care remain in their school of origin unless there  is a determination that it is not in their best interest.</a:t>
            </a:r>
          </a:p>
        </p:txBody>
      </p:sp>
      <p:sp>
        <p:nvSpPr>
          <p:cNvPr id="46" name="TextBox 45"/>
          <p:cNvSpPr txBox="1"/>
          <p:nvPr/>
        </p:nvSpPr>
        <p:spPr>
          <a:xfrm>
            <a:off x="713039" y="3561056"/>
            <a:ext cx="5015179" cy="1477328"/>
          </a:xfrm>
          <a:prstGeom prst="rect">
            <a:avLst/>
          </a:prstGeom>
          <a:noFill/>
          <a:ln>
            <a:noFill/>
          </a:ln>
        </p:spPr>
        <p:txBody>
          <a:bodyPr wrap="square" rtlCol="0">
            <a:spAutoFit/>
          </a:bodyPr>
          <a:lstStyle/>
          <a:p>
            <a:r>
              <a:rPr lang="en-US" dirty="0">
                <a:latin typeface="Eurostile" panose="020B0504020202050204"/>
              </a:rPr>
              <a:t>If it is in the best interest of the child to leave the school of origin, the child must be enrolled immediately in the new school even if they do not have the required documents.  The enrolling school shall immediately contact the school last attended to obtain the child’s records.</a:t>
            </a:r>
          </a:p>
        </p:txBody>
      </p:sp>
      <p:sp>
        <p:nvSpPr>
          <p:cNvPr id="49" name="TextBox 48"/>
          <p:cNvSpPr txBox="1"/>
          <p:nvPr/>
        </p:nvSpPr>
        <p:spPr>
          <a:xfrm>
            <a:off x="738857" y="5626909"/>
            <a:ext cx="5067829" cy="1477328"/>
          </a:xfrm>
          <a:prstGeom prst="rect">
            <a:avLst/>
          </a:prstGeom>
          <a:noFill/>
          <a:ln>
            <a:noFill/>
          </a:ln>
        </p:spPr>
        <p:txBody>
          <a:bodyPr wrap="square" rtlCol="0">
            <a:spAutoFit/>
          </a:bodyPr>
          <a:lstStyle/>
          <a:p>
            <a:r>
              <a:rPr lang="en-US" dirty="0">
                <a:latin typeface="Eurostile" panose="020B0504020202050204"/>
              </a:rPr>
              <a:t>LEAs must collaborate with Child Welfare Agencies (CWA) to implement clear written procedures for how transportation will be provided, arranged, and funded for the duration of a child’s time in foster care.</a:t>
            </a:r>
          </a:p>
        </p:txBody>
      </p:sp>
      <p:grpSp>
        <p:nvGrpSpPr>
          <p:cNvPr id="85" name="shape4"/>
          <p:cNvGrpSpPr/>
          <p:nvPr/>
        </p:nvGrpSpPr>
        <p:grpSpPr>
          <a:xfrm flipH="1">
            <a:off x="135900" y="5699961"/>
            <a:ext cx="570498" cy="1063303"/>
            <a:chOff x="-13062" y="112939"/>
            <a:chExt cx="3554639" cy="6666681"/>
          </a:xfrm>
        </p:grpSpPr>
        <p:sp>
          <p:nvSpPr>
            <p:cNvPr id="86"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7"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9"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90" name="shape4b"/>
          <p:cNvGrpSpPr/>
          <p:nvPr/>
        </p:nvGrpSpPr>
        <p:grpSpPr>
          <a:xfrm>
            <a:off x="5782606" y="5696014"/>
            <a:ext cx="573448" cy="1067250"/>
            <a:chOff x="-13062" y="112939"/>
            <a:chExt cx="3554639" cy="6666681"/>
          </a:xfrm>
        </p:grpSpPr>
        <p:sp>
          <p:nvSpPr>
            <p:cNvPr id="91"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92"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94"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5" name="shape3"/>
          <p:cNvGrpSpPr/>
          <p:nvPr/>
        </p:nvGrpSpPr>
        <p:grpSpPr>
          <a:xfrm flipH="1">
            <a:off x="135900" y="3725175"/>
            <a:ext cx="570498" cy="1063303"/>
            <a:chOff x="-13062" y="112939"/>
            <a:chExt cx="3554639" cy="6666681"/>
          </a:xfrm>
        </p:grpSpPr>
        <p:sp>
          <p:nvSpPr>
            <p:cNvPr id="76"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7"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9"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0" name="shape3b"/>
          <p:cNvGrpSpPr/>
          <p:nvPr/>
        </p:nvGrpSpPr>
        <p:grpSpPr>
          <a:xfrm>
            <a:off x="5782606" y="3721228"/>
            <a:ext cx="573448" cy="1067250"/>
            <a:chOff x="-13062" y="112939"/>
            <a:chExt cx="3554639" cy="6666681"/>
          </a:xfrm>
        </p:grpSpPr>
        <p:sp>
          <p:nvSpPr>
            <p:cNvPr id="81"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2"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4"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5" name="shape2"/>
          <p:cNvGrpSpPr/>
          <p:nvPr/>
        </p:nvGrpSpPr>
        <p:grpSpPr>
          <a:xfrm flipH="1">
            <a:off x="135900" y="1701069"/>
            <a:ext cx="570498" cy="1063303"/>
            <a:chOff x="-13062" y="112939"/>
            <a:chExt cx="3554639" cy="6666681"/>
          </a:xfrm>
        </p:grpSpPr>
        <p:sp>
          <p:nvSpPr>
            <p:cNvPr id="66"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7"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9"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0" name="shape2b"/>
          <p:cNvGrpSpPr/>
          <p:nvPr/>
        </p:nvGrpSpPr>
        <p:grpSpPr>
          <a:xfrm>
            <a:off x="5782606" y="1697122"/>
            <a:ext cx="573448" cy="1067250"/>
            <a:chOff x="-13062" y="112939"/>
            <a:chExt cx="3554639" cy="6666681"/>
          </a:xfrm>
        </p:grpSpPr>
        <p:sp>
          <p:nvSpPr>
            <p:cNvPr id="71"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2"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4"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extBox 1"/>
          <p:cNvSpPr txBox="1"/>
          <p:nvPr/>
        </p:nvSpPr>
        <p:spPr>
          <a:xfrm>
            <a:off x="607538" y="370703"/>
            <a:ext cx="5562603" cy="769441"/>
          </a:xfrm>
          <a:prstGeom prst="rect">
            <a:avLst/>
          </a:prstGeom>
          <a:noFill/>
        </p:spPr>
        <p:txBody>
          <a:bodyPr wrap="square" rtlCol="0">
            <a:spAutoFit/>
          </a:bodyPr>
          <a:lstStyle/>
          <a:p>
            <a:pPr algn="ctr"/>
            <a:r>
              <a:rPr lang="en-US" sz="4400" b="1" dirty="0">
                <a:solidFill>
                  <a:srgbClr val="FF0000"/>
                </a:solidFill>
                <a:latin typeface="Eurostile" panose="020B0504020202050204"/>
              </a:rPr>
              <a:t>Key ESSA Provisions</a:t>
            </a:r>
          </a:p>
        </p:txBody>
      </p:sp>
    </p:spTree>
    <p:extLst>
      <p:ext uri="{BB962C8B-B14F-4D97-AF65-F5344CB8AC3E}">
        <p14:creationId xmlns:p14="http://schemas.microsoft.com/office/powerpoint/2010/main" val="394146343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0000">
              <a:schemeClr val="bg1"/>
            </a:gs>
            <a:gs pos="0">
              <a:schemeClr val="bg1">
                <a:lumMod val="85000"/>
              </a:schemeClr>
            </a:gs>
          </a:gsLst>
          <a:lin ang="0" scaled="0"/>
        </a:gradFill>
        <a:effectLst/>
      </p:bgPr>
    </p:bg>
    <p:spTree>
      <p:nvGrpSpPr>
        <p:cNvPr id="1" name=""/>
        <p:cNvGrpSpPr/>
        <p:nvPr/>
      </p:nvGrpSpPr>
      <p:grpSpPr>
        <a:xfrm>
          <a:off x="0" y="0"/>
          <a:ext cx="0" cy="0"/>
          <a:chOff x="0" y="0"/>
          <a:chExt cx="0" cy="0"/>
        </a:xfrm>
      </p:grpSpPr>
      <p:sp>
        <p:nvSpPr>
          <p:cNvPr id="5" name="Isosceles Triangle 4"/>
          <p:cNvSpPr/>
          <p:nvPr/>
        </p:nvSpPr>
        <p:spPr>
          <a:xfrm flipH="1">
            <a:off x="5705856" y="181234"/>
            <a:ext cx="3438144" cy="6384658"/>
          </a:xfrm>
          <a:custGeom>
            <a:avLst/>
            <a:gdLst>
              <a:gd name="connsiteX0" fmla="*/ 0 w 4201298"/>
              <a:gd name="connsiteY0" fmla="*/ 4423719 h 4423719"/>
              <a:gd name="connsiteX1" fmla="*/ 2100649 w 4201298"/>
              <a:gd name="connsiteY1" fmla="*/ 0 h 4423719"/>
              <a:gd name="connsiteX2" fmla="*/ 4201298 w 4201298"/>
              <a:gd name="connsiteY2" fmla="*/ 4423719 h 4423719"/>
              <a:gd name="connsiteX3" fmla="*/ 0 w 4201298"/>
              <a:gd name="connsiteY3" fmla="*/ 4423719 h 4423719"/>
              <a:gd name="connsiteX0" fmla="*/ 0 w 5436974"/>
              <a:gd name="connsiteY0" fmla="*/ 4423719 h 4423719"/>
              <a:gd name="connsiteX1" fmla="*/ 2100649 w 5436974"/>
              <a:gd name="connsiteY1" fmla="*/ 0 h 4423719"/>
              <a:gd name="connsiteX2" fmla="*/ 5436974 w 5436974"/>
              <a:gd name="connsiteY2" fmla="*/ 3253946 h 4423719"/>
              <a:gd name="connsiteX3" fmla="*/ 0 w 5436974"/>
              <a:gd name="connsiteY3" fmla="*/ 4423719 h 4423719"/>
              <a:gd name="connsiteX0" fmla="*/ 0 w 5436974"/>
              <a:gd name="connsiteY0" fmla="*/ 4464908 h 4464908"/>
              <a:gd name="connsiteX1" fmla="*/ 1993557 w 5436974"/>
              <a:gd name="connsiteY1" fmla="*/ 0 h 4464908"/>
              <a:gd name="connsiteX2" fmla="*/ 5436974 w 5436974"/>
              <a:gd name="connsiteY2" fmla="*/ 3295135 h 4464908"/>
              <a:gd name="connsiteX3" fmla="*/ 0 w 5436974"/>
              <a:gd name="connsiteY3" fmla="*/ 4464908 h 4464908"/>
              <a:gd name="connsiteX0" fmla="*/ 57665 w 3443417"/>
              <a:gd name="connsiteY0" fmla="*/ 6540843 h 6540843"/>
              <a:gd name="connsiteX1" fmla="*/ 0 w 3443417"/>
              <a:gd name="connsiteY1" fmla="*/ 0 h 6540843"/>
              <a:gd name="connsiteX2" fmla="*/ 3443417 w 3443417"/>
              <a:gd name="connsiteY2" fmla="*/ 3295135 h 6540843"/>
              <a:gd name="connsiteX3" fmla="*/ 57665 w 3443417"/>
              <a:gd name="connsiteY3" fmla="*/ 6540843 h 6540843"/>
              <a:gd name="connsiteX0" fmla="*/ 8238 w 3393990"/>
              <a:gd name="connsiteY0" fmla="*/ 6483178 h 6483178"/>
              <a:gd name="connsiteX1" fmla="*/ 0 w 3393990"/>
              <a:gd name="connsiteY1" fmla="*/ 0 h 6483178"/>
              <a:gd name="connsiteX2" fmla="*/ 3393990 w 3393990"/>
              <a:gd name="connsiteY2" fmla="*/ 3237470 h 6483178"/>
              <a:gd name="connsiteX3" fmla="*/ 8238 w 3393990"/>
              <a:gd name="connsiteY3" fmla="*/ 6483178 h 6483178"/>
              <a:gd name="connsiteX0" fmla="*/ 8238 w 3440171"/>
              <a:gd name="connsiteY0" fmla="*/ 6483178 h 6483178"/>
              <a:gd name="connsiteX1" fmla="*/ 0 w 3440171"/>
              <a:gd name="connsiteY1" fmla="*/ 0 h 6483178"/>
              <a:gd name="connsiteX2" fmla="*/ 3440171 w 3440171"/>
              <a:gd name="connsiteY2" fmla="*/ 3237470 h 6483178"/>
              <a:gd name="connsiteX3" fmla="*/ 8238 w 3440171"/>
              <a:gd name="connsiteY3" fmla="*/ 6483178 h 6483178"/>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1317 w 3440171"/>
              <a:gd name="connsiteY0" fmla="*/ 6430839 h 6430839"/>
              <a:gd name="connsiteX1" fmla="*/ 0 w 3440171"/>
              <a:gd name="connsiteY1" fmla="*/ 0 h 6430839"/>
              <a:gd name="connsiteX2" fmla="*/ 3440171 w 3440171"/>
              <a:gd name="connsiteY2" fmla="*/ 3237470 h 6430839"/>
              <a:gd name="connsiteX3" fmla="*/ 11317 w 3440171"/>
              <a:gd name="connsiteY3" fmla="*/ 6430839 h 6430839"/>
              <a:gd name="connsiteX0" fmla="*/ 11317 w 3440171"/>
              <a:gd name="connsiteY0" fmla="*/ 6384658 h 6384658"/>
              <a:gd name="connsiteX1" fmla="*/ 0 w 3440171"/>
              <a:gd name="connsiteY1" fmla="*/ 0 h 6384658"/>
              <a:gd name="connsiteX2" fmla="*/ 3440171 w 3440171"/>
              <a:gd name="connsiteY2" fmla="*/ 3237470 h 6384658"/>
              <a:gd name="connsiteX3" fmla="*/ 11317 w 3440171"/>
              <a:gd name="connsiteY3" fmla="*/ 6384658 h 6384658"/>
            </a:gdLst>
            <a:ahLst/>
            <a:cxnLst>
              <a:cxn ang="0">
                <a:pos x="connsiteX0" y="connsiteY0"/>
              </a:cxn>
              <a:cxn ang="0">
                <a:pos x="connsiteX1" y="connsiteY1"/>
              </a:cxn>
              <a:cxn ang="0">
                <a:pos x="connsiteX2" y="connsiteY2"/>
              </a:cxn>
              <a:cxn ang="0">
                <a:pos x="connsiteX3" y="connsiteY3"/>
              </a:cxn>
            </a:cxnLst>
            <a:rect l="l" t="t" r="r" b="b"/>
            <a:pathLst>
              <a:path w="3440171" h="6384658">
                <a:moveTo>
                  <a:pt x="11317" y="6384658"/>
                </a:moveTo>
                <a:cubicBezTo>
                  <a:pt x="6518" y="4238993"/>
                  <a:pt x="4799" y="2145665"/>
                  <a:pt x="0" y="0"/>
                </a:cubicBezTo>
                <a:lnTo>
                  <a:pt x="3440171" y="3237470"/>
                </a:lnTo>
                <a:lnTo>
                  <a:pt x="11317" y="6384658"/>
                </a:lnTo>
                <a:close/>
              </a:path>
            </a:pathLst>
          </a:custGeom>
          <a:gradFill>
            <a:gsLst>
              <a:gs pos="0">
                <a:schemeClr val="bg1"/>
              </a:gs>
              <a:gs pos="72000">
                <a:schemeClr val="accent4">
                  <a:lumMod val="20000"/>
                  <a:lumOff val="8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lg shape"/>
          <p:cNvGrpSpPr/>
          <p:nvPr/>
        </p:nvGrpSpPr>
        <p:grpSpPr>
          <a:xfrm flipH="1">
            <a:off x="5595222" y="73750"/>
            <a:ext cx="3557016" cy="6666681"/>
            <a:chOff x="-13062" y="112939"/>
            <a:chExt cx="3554639" cy="6666681"/>
          </a:xfrm>
        </p:grpSpPr>
        <p:sp>
          <p:nvSpPr>
            <p:cNvPr id="13"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50800" dir="15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4"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762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6"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4" name="TextBox 43"/>
          <p:cNvSpPr txBox="1"/>
          <p:nvPr/>
        </p:nvSpPr>
        <p:spPr>
          <a:xfrm>
            <a:off x="773755" y="1726490"/>
            <a:ext cx="5185242" cy="646331"/>
          </a:xfrm>
          <a:prstGeom prst="rect">
            <a:avLst/>
          </a:prstGeom>
          <a:noFill/>
          <a:ln>
            <a:noFill/>
          </a:ln>
        </p:spPr>
        <p:txBody>
          <a:bodyPr wrap="square" rtlCol="0">
            <a:spAutoFit/>
          </a:bodyPr>
          <a:lstStyle/>
          <a:p>
            <a:r>
              <a:rPr lang="en-US" dirty="0">
                <a:latin typeface="Eurostile" panose="020B0504020202050204"/>
              </a:rPr>
              <a:t>Annually update the LEA’s Foster Care Plan and include in the consolidated eGAP application. </a:t>
            </a:r>
          </a:p>
        </p:txBody>
      </p:sp>
      <p:sp>
        <p:nvSpPr>
          <p:cNvPr id="46" name="TextBox 45"/>
          <p:cNvSpPr txBox="1"/>
          <p:nvPr/>
        </p:nvSpPr>
        <p:spPr>
          <a:xfrm>
            <a:off x="752312" y="3788989"/>
            <a:ext cx="5015179" cy="923330"/>
          </a:xfrm>
          <a:prstGeom prst="rect">
            <a:avLst/>
          </a:prstGeom>
          <a:noFill/>
          <a:ln>
            <a:noFill/>
          </a:ln>
        </p:spPr>
        <p:txBody>
          <a:bodyPr wrap="square" rtlCol="0">
            <a:spAutoFit/>
          </a:bodyPr>
          <a:lstStyle/>
          <a:p>
            <a:r>
              <a:rPr lang="en-US" dirty="0">
                <a:latin typeface="Eurostile" panose="020B0504020202050204"/>
              </a:rPr>
              <a:t>Develop </a:t>
            </a:r>
            <a:r>
              <a:rPr lang="en-US" dirty="0">
                <a:solidFill>
                  <a:srgbClr val="FF0000"/>
                </a:solidFill>
                <a:latin typeface="Eurostile" panose="020B0504020202050204"/>
              </a:rPr>
              <a:t>written</a:t>
            </a:r>
            <a:r>
              <a:rPr lang="en-US" dirty="0">
                <a:latin typeface="Eurostile" panose="020B0504020202050204"/>
              </a:rPr>
              <a:t> procedures for how transportation will be provided to maintain foster youth in their schools of origin when in their best interest will be provided.</a:t>
            </a:r>
          </a:p>
        </p:txBody>
      </p:sp>
      <p:sp>
        <p:nvSpPr>
          <p:cNvPr id="49" name="TextBox 48"/>
          <p:cNvSpPr txBox="1"/>
          <p:nvPr/>
        </p:nvSpPr>
        <p:spPr>
          <a:xfrm>
            <a:off x="730498" y="5729832"/>
            <a:ext cx="5067829" cy="923330"/>
          </a:xfrm>
          <a:prstGeom prst="rect">
            <a:avLst/>
          </a:prstGeom>
          <a:noFill/>
          <a:ln>
            <a:noFill/>
          </a:ln>
        </p:spPr>
        <p:txBody>
          <a:bodyPr wrap="square" rtlCol="0">
            <a:spAutoFit/>
          </a:bodyPr>
          <a:lstStyle/>
          <a:p>
            <a:r>
              <a:rPr lang="en-US" dirty="0">
                <a:latin typeface="Eurostile" panose="020B0504020202050204"/>
              </a:rPr>
              <a:t>Enroll students in their new schools immediately when remaining in their school of origin is not in their best interest. This </a:t>
            </a:r>
            <a:r>
              <a:rPr lang="en-US" dirty="0">
                <a:solidFill>
                  <a:srgbClr val="FF0000"/>
                </a:solidFill>
                <a:latin typeface="Eurostile" panose="020B0504020202050204"/>
              </a:rPr>
              <a:t>must</a:t>
            </a:r>
            <a:r>
              <a:rPr lang="en-US" dirty="0">
                <a:latin typeface="Eurostile" panose="020B0504020202050204"/>
              </a:rPr>
              <a:t> be in the LEA’s enrollment policy.</a:t>
            </a:r>
          </a:p>
        </p:txBody>
      </p:sp>
      <p:grpSp>
        <p:nvGrpSpPr>
          <p:cNvPr id="85" name="shape4"/>
          <p:cNvGrpSpPr/>
          <p:nvPr/>
        </p:nvGrpSpPr>
        <p:grpSpPr>
          <a:xfrm flipH="1">
            <a:off x="135900" y="5699961"/>
            <a:ext cx="570498" cy="1063303"/>
            <a:chOff x="-13062" y="112939"/>
            <a:chExt cx="3554639" cy="6666681"/>
          </a:xfrm>
        </p:grpSpPr>
        <p:sp>
          <p:nvSpPr>
            <p:cNvPr id="86"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7"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8"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9"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90" name="shape4b"/>
          <p:cNvGrpSpPr/>
          <p:nvPr/>
        </p:nvGrpSpPr>
        <p:grpSpPr>
          <a:xfrm>
            <a:off x="5782606" y="5696014"/>
            <a:ext cx="573448" cy="1067250"/>
            <a:chOff x="-13062" y="112939"/>
            <a:chExt cx="3554639" cy="6666681"/>
          </a:xfrm>
        </p:grpSpPr>
        <p:sp>
          <p:nvSpPr>
            <p:cNvPr id="91"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92"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3"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94"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5" name="shape3"/>
          <p:cNvGrpSpPr/>
          <p:nvPr/>
        </p:nvGrpSpPr>
        <p:grpSpPr>
          <a:xfrm flipH="1">
            <a:off x="135900" y="3725175"/>
            <a:ext cx="570498" cy="1063303"/>
            <a:chOff x="-13062" y="112939"/>
            <a:chExt cx="3554639" cy="6666681"/>
          </a:xfrm>
        </p:grpSpPr>
        <p:sp>
          <p:nvSpPr>
            <p:cNvPr id="76"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7"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8"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9"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80" name="shape3b"/>
          <p:cNvGrpSpPr/>
          <p:nvPr/>
        </p:nvGrpSpPr>
        <p:grpSpPr>
          <a:xfrm>
            <a:off x="5782606" y="3721228"/>
            <a:ext cx="573448" cy="1067250"/>
            <a:chOff x="-13062" y="112939"/>
            <a:chExt cx="3554639" cy="6666681"/>
          </a:xfrm>
        </p:grpSpPr>
        <p:sp>
          <p:nvSpPr>
            <p:cNvPr id="81"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2"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3"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84"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5" name="shape2"/>
          <p:cNvGrpSpPr/>
          <p:nvPr/>
        </p:nvGrpSpPr>
        <p:grpSpPr>
          <a:xfrm flipH="1">
            <a:off x="135900" y="1701069"/>
            <a:ext cx="570498" cy="1063303"/>
            <a:chOff x="-13062" y="112939"/>
            <a:chExt cx="3554639" cy="6666681"/>
          </a:xfrm>
        </p:grpSpPr>
        <p:sp>
          <p:nvSpPr>
            <p:cNvPr id="66"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7"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8"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9"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70" name="shape2b"/>
          <p:cNvGrpSpPr/>
          <p:nvPr/>
        </p:nvGrpSpPr>
        <p:grpSpPr>
          <a:xfrm>
            <a:off x="5782606" y="1697122"/>
            <a:ext cx="573448" cy="1067250"/>
            <a:chOff x="-13062" y="112939"/>
            <a:chExt cx="3554639" cy="6666681"/>
          </a:xfrm>
        </p:grpSpPr>
        <p:sp>
          <p:nvSpPr>
            <p:cNvPr id="71"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2"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73"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74"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extBox 1"/>
          <p:cNvSpPr txBox="1"/>
          <p:nvPr/>
        </p:nvSpPr>
        <p:spPr>
          <a:xfrm>
            <a:off x="-145872" y="499057"/>
            <a:ext cx="6596451" cy="769441"/>
          </a:xfrm>
          <a:prstGeom prst="rect">
            <a:avLst/>
          </a:prstGeom>
          <a:noFill/>
        </p:spPr>
        <p:txBody>
          <a:bodyPr wrap="square" rtlCol="0">
            <a:spAutoFit/>
          </a:bodyPr>
          <a:lstStyle/>
          <a:p>
            <a:pPr algn="ctr"/>
            <a:r>
              <a:rPr lang="en-US" sz="4400" b="1" dirty="0">
                <a:solidFill>
                  <a:srgbClr val="FF0000"/>
                </a:solidFill>
                <a:latin typeface="Eurostile" panose="020B0504020202050204"/>
              </a:rPr>
              <a:t>LEA REQUIREMENTS</a:t>
            </a:r>
          </a:p>
        </p:txBody>
      </p:sp>
    </p:spTree>
    <p:extLst>
      <p:ext uri="{BB962C8B-B14F-4D97-AF65-F5344CB8AC3E}">
        <p14:creationId xmlns:p14="http://schemas.microsoft.com/office/powerpoint/2010/main" val="350656243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2791" y="-17945"/>
            <a:ext cx="7886700" cy="870561"/>
          </a:xfrm>
        </p:spPr>
        <p:txBody>
          <a:bodyPr>
            <a:normAutofit/>
          </a:bodyPr>
          <a:lstStyle/>
          <a:p>
            <a:pPr algn="ctr"/>
            <a:r>
              <a:rPr lang="en-US" sz="3600" b="1" dirty="0">
                <a:solidFill>
                  <a:srgbClr val="FF0000"/>
                </a:solidFill>
                <a:latin typeface="Eurostile"/>
              </a:rPr>
              <a:t>LEA Foster Care Plans</a:t>
            </a:r>
          </a:p>
        </p:txBody>
      </p:sp>
      <p:sp>
        <p:nvSpPr>
          <p:cNvPr id="5" name="Content Placeholder 4"/>
          <p:cNvSpPr>
            <a:spLocks noGrp="1"/>
          </p:cNvSpPr>
          <p:nvPr>
            <p:ph idx="1"/>
          </p:nvPr>
        </p:nvSpPr>
        <p:spPr>
          <a:xfrm>
            <a:off x="172994" y="1149178"/>
            <a:ext cx="8798011" cy="5378622"/>
          </a:xfrm>
        </p:spPr>
        <p:txBody>
          <a:bodyPr>
            <a:normAutofit/>
          </a:bodyPr>
          <a:lstStyle/>
          <a:p>
            <a:pPr marL="0" indent="0">
              <a:buNone/>
            </a:pPr>
            <a:r>
              <a:rPr lang="en-US" dirty="0"/>
              <a:t>Each Foster Care Plan Must Include:</a:t>
            </a:r>
          </a:p>
          <a:p>
            <a:pPr>
              <a:buClr>
                <a:schemeClr val="accent3">
                  <a:lumMod val="60000"/>
                  <a:lumOff val="40000"/>
                </a:schemeClr>
              </a:buClr>
              <a:buFont typeface="Wingdings" panose="05000000000000000000" pitchFamily="2" charset="2"/>
              <a:buChar char="§"/>
            </a:pPr>
            <a:r>
              <a:rPr lang="en-US" sz="2000" dirty="0"/>
              <a:t>Number of students in Foster Care for current year and previous year</a:t>
            </a:r>
          </a:p>
          <a:p>
            <a:pPr>
              <a:buClr>
                <a:schemeClr val="accent3">
                  <a:lumMod val="60000"/>
                  <a:lumOff val="40000"/>
                </a:schemeClr>
              </a:buClr>
              <a:buFont typeface="Wingdings" panose="05000000000000000000" pitchFamily="2" charset="2"/>
              <a:buChar char="§"/>
            </a:pPr>
            <a:r>
              <a:rPr lang="en-US" sz="2000" dirty="0"/>
              <a:t>List of agencies in collaboration</a:t>
            </a:r>
          </a:p>
          <a:p>
            <a:pPr>
              <a:buClr>
                <a:schemeClr val="accent3">
                  <a:lumMod val="60000"/>
                  <a:lumOff val="40000"/>
                </a:schemeClr>
              </a:buClr>
              <a:buFont typeface="Wingdings" panose="05000000000000000000" pitchFamily="2" charset="2"/>
              <a:buChar char="§"/>
            </a:pPr>
            <a:r>
              <a:rPr lang="en-US" sz="2000" dirty="0"/>
              <a:t>Description of policy review and revision</a:t>
            </a:r>
          </a:p>
          <a:p>
            <a:pPr>
              <a:buClr>
                <a:schemeClr val="accent3">
                  <a:lumMod val="60000"/>
                  <a:lumOff val="40000"/>
                </a:schemeClr>
              </a:buClr>
              <a:buFont typeface="Wingdings" panose="05000000000000000000" pitchFamily="2" charset="2"/>
              <a:buChar char="§"/>
            </a:pPr>
            <a:r>
              <a:rPr lang="en-US" sz="2000" dirty="0"/>
              <a:t>Description of collaboration and coordination with agencies</a:t>
            </a:r>
          </a:p>
          <a:p>
            <a:pPr>
              <a:buClr>
                <a:schemeClr val="accent3">
                  <a:lumMod val="60000"/>
                  <a:lumOff val="40000"/>
                </a:schemeClr>
              </a:buClr>
              <a:buFont typeface="Wingdings" panose="05000000000000000000" pitchFamily="2" charset="2"/>
              <a:buChar char="§"/>
            </a:pPr>
            <a:r>
              <a:rPr lang="en-US" sz="2000" dirty="0"/>
              <a:t>LEA Point of Contact </a:t>
            </a:r>
          </a:p>
          <a:p>
            <a:pPr>
              <a:buClr>
                <a:schemeClr val="accent3">
                  <a:lumMod val="60000"/>
                  <a:lumOff val="40000"/>
                </a:schemeClr>
              </a:buClr>
              <a:buFont typeface="Wingdings" panose="05000000000000000000" pitchFamily="2" charset="2"/>
              <a:buChar char="§"/>
            </a:pPr>
            <a:r>
              <a:rPr lang="en-US" sz="2000" dirty="0"/>
              <a:t>DHR Point of Contact </a:t>
            </a:r>
          </a:p>
          <a:p>
            <a:pPr>
              <a:buClr>
                <a:schemeClr val="accent3">
                  <a:lumMod val="60000"/>
                  <a:lumOff val="40000"/>
                </a:schemeClr>
              </a:buClr>
              <a:buFont typeface="Wingdings" panose="05000000000000000000" pitchFamily="2" charset="2"/>
              <a:buChar char="§"/>
            </a:pPr>
            <a:r>
              <a:rPr lang="en-US" sz="2000" dirty="0"/>
              <a:t>Description of procedures to keep student in school of origin or immediately enroll</a:t>
            </a:r>
          </a:p>
          <a:p>
            <a:pPr>
              <a:buClr>
                <a:schemeClr val="accent3">
                  <a:lumMod val="60000"/>
                  <a:lumOff val="40000"/>
                </a:schemeClr>
              </a:buClr>
              <a:buFont typeface="Wingdings" panose="05000000000000000000" pitchFamily="2" charset="2"/>
              <a:buChar char="§"/>
            </a:pPr>
            <a:r>
              <a:rPr lang="en-US" sz="2000" dirty="0"/>
              <a:t>Best Interest Determination Procedures</a:t>
            </a:r>
          </a:p>
          <a:p>
            <a:pPr>
              <a:buClr>
                <a:schemeClr val="accent3">
                  <a:lumMod val="60000"/>
                  <a:lumOff val="40000"/>
                </a:schemeClr>
              </a:buClr>
              <a:buFont typeface="Wingdings" panose="05000000000000000000" pitchFamily="2" charset="2"/>
              <a:buChar char="§"/>
            </a:pPr>
            <a:r>
              <a:rPr lang="en-US" sz="2000" dirty="0"/>
              <a:t>Transportation Procedures</a:t>
            </a:r>
          </a:p>
          <a:p>
            <a:pPr>
              <a:buClr>
                <a:schemeClr val="accent3">
                  <a:lumMod val="60000"/>
                  <a:lumOff val="40000"/>
                </a:schemeClr>
              </a:buClr>
              <a:buFont typeface="Wingdings" panose="05000000000000000000" pitchFamily="2" charset="2"/>
              <a:buChar char="§"/>
            </a:pPr>
            <a:r>
              <a:rPr lang="en-US" sz="2000" dirty="0"/>
              <a:t>Dispute Resolution Process</a:t>
            </a:r>
          </a:p>
          <a:p>
            <a:pPr>
              <a:buClr>
                <a:schemeClr val="accent3">
                  <a:lumMod val="60000"/>
                  <a:lumOff val="40000"/>
                </a:schemeClr>
              </a:buClr>
              <a:buFont typeface="Wingdings" panose="05000000000000000000" pitchFamily="2" charset="2"/>
              <a:buChar char="§"/>
            </a:pPr>
            <a:r>
              <a:rPr lang="en-US" sz="2000" dirty="0"/>
              <a:t>Immediate Enrollment Policy</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7302882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75000"/>
              </a:schemeClr>
            </a:gs>
          </a:gsLst>
          <a:lin ang="0" scaled="0"/>
        </a:gradFill>
        <a:effectLst/>
      </p:bgPr>
    </p:bg>
    <p:spTree>
      <p:nvGrpSpPr>
        <p:cNvPr id="1" name=""/>
        <p:cNvGrpSpPr/>
        <p:nvPr/>
      </p:nvGrpSpPr>
      <p:grpSpPr>
        <a:xfrm>
          <a:off x="0" y="0"/>
          <a:ext cx="0" cy="0"/>
          <a:chOff x="0" y="0"/>
          <a:chExt cx="0" cy="0"/>
        </a:xfrm>
      </p:grpSpPr>
      <p:sp>
        <p:nvSpPr>
          <p:cNvPr id="5" name="Isosceles Triangle 4"/>
          <p:cNvSpPr/>
          <p:nvPr/>
        </p:nvSpPr>
        <p:spPr>
          <a:xfrm rot="5400000" flipH="1">
            <a:off x="2817524" y="1979785"/>
            <a:ext cx="3438144" cy="6384658"/>
          </a:xfrm>
          <a:custGeom>
            <a:avLst/>
            <a:gdLst>
              <a:gd name="connsiteX0" fmla="*/ 0 w 4201298"/>
              <a:gd name="connsiteY0" fmla="*/ 4423719 h 4423719"/>
              <a:gd name="connsiteX1" fmla="*/ 2100649 w 4201298"/>
              <a:gd name="connsiteY1" fmla="*/ 0 h 4423719"/>
              <a:gd name="connsiteX2" fmla="*/ 4201298 w 4201298"/>
              <a:gd name="connsiteY2" fmla="*/ 4423719 h 4423719"/>
              <a:gd name="connsiteX3" fmla="*/ 0 w 4201298"/>
              <a:gd name="connsiteY3" fmla="*/ 4423719 h 4423719"/>
              <a:gd name="connsiteX0" fmla="*/ 0 w 5436974"/>
              <a:gd name="connsiteY0" fmla="*/ 4423719 h 4423719"/>
              <a:gd name="connsiteX1" fmla="*/ 2100649 w 5436974"/>
              <a:gd name="connsiteY1" fmla="*/ 0 h 4423719"/>
              <a:gd name="connsiteX2" fmla="*/ 5436974 w 5436974"/>
              <a:gd name="connsiteY2" fmla="*/ 3253946 h 4423719"/>
              <a:gd name="connsiteX3" fmla="*/ 0 w 5436974"/>
              <a:gd name="connsiteY3" fmla="*/ 4423719 h 4423719"/>
              <a:gd name="connsiteX0" fmla="*/ 0 w 5436974"/>
              <a:gd name="connsiteY0" fmla="*/ 4464908 h 4464908"/>
              <a:gd name="connsiteX1" fmla="*/ 1993557 w 5436974"/>
              <a:gd name="connsiteY1" fmla="*/ 0 h 4464908"/>
              <a:gd name="connsiteX2" fmla="*/ 5436974 w 5436974"/>
              <a:gd name="connsiteY2" fmla="*/ 3295135 h 4464908"/>
              <a:gd name="connsiteX3" fmla="*/ 0 w 5436974"/>
              <a:gd name="connsiteY3" fmla="*/ 4464908 h 4464908"/>
              <a:gd name="connsiteX0" fmla="*/ 57665 w 3443417"/>
              <a:gd name="connsiteY0" fmla="*/ 6540843 h 6540843"/>
              <a:gd name="connsiteX1" fmla="*/ 0 w 3443417"/>
              <a:gd name="connsiteY1" fmla="*/ 0 h 6540843"/>
              <a:gd name="connsiteX2" fmla="*/ 3443417 w 3443417"/>
              <a:gd name="connsiteY2" fmla="*/ 3295135 h 6540843"/>
              <a:gd name="connsiteX3" fmla="*/ 57665 w 3443417"/>
              <a:gd name="connsiteY3" fmla="*/ 6540843 h 6540843"/>
              <a:gd name="connsiteX0" fmla="*/ 8238 w 3393990"/>
              <a:gd name="connsiteY0" fmla="*/ 6483178 h 6483178"/>
              <a:gd name="connsiteX1" fmla="*/ 0 w 3393990"/>
              <a:gd name="connsiteY1" fmla="*/ 0 h 6483178"/>
              <a:gd name="connsiteX2" fmla="*/ 3393990 w 3393990"/>
              <a:gd name="connsiteY2" fmla="*/ 3237470 h 6483178"/>
              <a:gd name="connsiteX3" fmla="*/ 8238 w 3393990"/>
              <a:gd name="connsiteY3" fmla="*/ 6483178 h 6483178"/>
              <a:gd name="connsiteX0" fmla="*/ 8238 w 3440171"/>
              <a:gd name="connsiteY0" fmla="*/ 6483178 h 6483178"/>
              <a:gd name="connsiteX1" fmla="*/ 0 w 3440171"/>
              <a:gd name="connsiteY1" fmla="*/ 0 h 6483178"/>
              <a:gd name="connsiteX2" fmla="*/ 3440171 w 3440171"/>
              <a:gd name="connsiteY2" fmla="*/ 3237470 h 6483178"/>
              <a:gd name="connsiteX3" fmla="*/ 8238 w 3440171"/>
              <a:gd name="connsiteY3" fmla="*/ 6483178 h 6483178"/>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1317 w 3440171"/>
              <a:gd name="connsiteY0" fmla="*/ 6430839 h 6430839"/>
              <a:gd name="connsiteX1" fmla="*/ 0 w 3440171"/>
              <a:gd name="connsiteY1" fmla="*/ 0 h 6430839"/>
              <a:gd name="connsiteX2" fmla="*/ 3440171 w 3440171"/>
              <a:gd name="connsiteY2" fmla="*/ 3237470 h 6430839"/>
              <a:gd name="connsiteX3" fmla="*/ 11317 w 3440171"/>
              <a:gd name="connsiteY3" fmla="*/ 6430839 h 6430839"/>
              <a:gd name="connsiteX0" fmla="*/ 11317 w 3440171"/>
              <a:gd name="connsiteY0" fmla="*/ 6384658 h 6384658"/>
              <a:gd name="connsiteX1" fmla="*/ 0 w 3440171"/>
              <a:gd name="connsiteY1" fmla="*/ 0 h 6384658"/>
              <a:gd name="connsiteX2" fmla="*/ 3440171 w 3440171"/>
              <a:gd name="connsiteY2" fmla="*/ 3237470 h 6384658"/>
              <a:gd name="connsiteX3" fmla="*/ 11317 w 3440171"/>
              <a:gd name="connsiteY3" fmla="*/ 6384658 h 6384658"/>
            </a:gdLst>
            <a:ahLst/>
            <a:cxnLst>
              <a:cxn ang="0">
                <a:pos x="connsiteX0" y="connsiteY0"/>
              </a:cxn>
              <a:cxn ang="0">
                <a:pos x="connsiteX1" y="connsiteY1"/>
              </a:cxn>
              <a:cxn ang="0">
                <a:pos x="connsiteX2" y="connsiteY2"/>
              </a:cxn>
              <a:cxn ang="0">
                <a:pos x="connsiteX3" y="connsiteY3"/>
              </a:cxn>
            </a:cxnLst>
            <a:rect l="l" t="t" r="r" b="b"/>
            <a:pathLst>
              <a:path w="3440171" h="6384658">
                <a:moveTo>
                  <a:pt x="11317" y="6384658"/>
                </a:moveTo>
                <a:cubicBezTo>
                  <a:pt x="6518" y="4238993"/>
                  <a:pt x="4799" y="2145665"/>
                  <a:pt x="0" y="0"/>
                </a:cubicBezTo>
                <a:lnTo>
                  <a:pt x="3440171" y="3237470"/>
                </a:lnTo>
                <a:lnTo>
                  <a:pt x="11317" y="6384658"/>
                </a:lnTo>
                <a:close/>
              </a:path>
            </a:pathLst>
          </a:custGeom>
          <a:gradFill>
            <a:gsLst>
              <a:gs pos="0">
                <a:schemeClr val="bg1"/>
              </a:gs>
              <a:gs pos="72000">
                <a:schemeClr val="accent4">
                  <a:lumMod val="20000"/>
                  <a:lumOff val="8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7" name="lg shape"/>
          <p:cNvGrpSpPr/>
          <p:nvPr/>
        </p:nvGrpSpPr>
        <p:grpSpPr>
          <a:xfrm rot="5400000" flipH="1">
            <a:off x="2706890" y="1753033"/>
            <a:ext cx="3557016" cy="6666681"/>
            <a:chOff x="-13062" y="112939"/>
            <a:chExt cx="3554639" cy="6666681"/>
          </a:xfrm>
        </p:grpSpPr>
        <p:sp>
          <p:nvSpPr>
            <p:cNvPr id="13"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101600" dir="6000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4"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1016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6"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8" name="TextBox 47"/>
          <p:cNvSpPr txBox="1"/>
          <p:nvPr/>
        </p:nvSpPr>
        <p:spPr>
          <a:xfrm>
            <a:off x="1687735" y="1453360"/>
            <a:ext cx="6131004" cy="954107"/>
          </a:xfrm>
          <a:prstGeom prst="rect">
            <a:avLst/>
          </a:prstGeom>
          <a:noFill/>
          <a:ln>
            <a:noFill/>
          </a:ln>
        </p:spPr>
        <p:txBody>
          <a:bodyPr wrap="square" rtlCol="0">
            <a:spAutoFit/>
          </a:bodyPr>
          <a:lstStyle/>
          <a:p>
            <a:pPr algn="ctr"/>
            <a:r>
              <a:rPr lang="en-US" sz="2800" b="1" dirty="0">
                <a:ln w="15875">
                  <a:noFill/>
                  <a:round/>
                </a:ln>
                <a:solidFill>
                  <a:schemeClr val="accent4">
                    <a:lumMod val="75000"/>
                  </a:schemeClr>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 Students in Foster Care are updated in PowerSchool nightly.</a:t>
            </a:r>
            <a:endParaRPr lang="en-US" sz="2800" dirty="0">
              <a:ln w="15875">
                <a:noFill/>
                <a:round/>
              </a:ln>
              <a:solidFill>
                <a:schemeClr val="accent4">
                  <a:lumMod val="75000"/>
                </a:schemeClr>
              </a:solidFill>
              <a:effectLst>
                <a:innerShdw blurRad="63500" dist="50800" dir="13500000">
                  <a:prstClr val="black">
                    <a:alpha val="50000"/>
                  </a:prstClr>
                </a:innerShdw>
                <a:reflection blurRad="76200" stA="15000" endPos="53000" dir="5400000" sy="-100000" algn="bl" rotWithShape="0"/>
              </a:effectLst>
              <a:latin typeface="Franklin Gothic Heavy" panose="020B0903020102020204" pitchFamily="34" charset="0"/>
            </a:endParaRPr>
          </a:p>
        </p:txBody>
      </p:sp>
      <p:grpSp>
        <p:nvGrpSpPr>
          <p:cNvPr id="2" name="Group 1"/>
          <p:cNvGrpSpPr/>
          <p:nvPr/>
        </p:nvGrpSpPr>
        <p:grpSpPr>
          <a:xfrm>
            <a:off x="514982" y="1551963"/>
            <a:ext cx="1148879" cy="1068792"/>
            <a:chOff x="1256391" y="1551963"/>
            <a:chExt cx="1148879" cy="1068792"/>
          </a:xfrm>
        </p:grpSpPr>
        <p:grpSp>
          <p:nvGrpSpPr>
            <p:cNvPr id="55" name="Group 54"/>
            <p:cNvGrpSpPr/>
            <p:nvPr/>
          </p:nvGrpSpPr>
          <p:grpSpPr>
            <a:xfrm flipH="1">
              <a:off x="1256391" y="1551963"/>
              <a:ext cx="570498" cy="1063303"/>
              <a:chOff x="-13062" y="112939"/>
              <a:chExt cx="3554639" cy="6666681"/>
            </a:xfrm>
          </p:grpSpPr>
          <p:sp>
            <p:nvSpPr>
              <p:cNvPr id="56"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57"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58"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59"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60" name="Group 59"/>
            <p:cNvGrpSpPr/>
            <p:nvPr/>
          </p:nvGrpSpPr>
          <p:grpSpPr>
            <a:xfrm>
              <a:off x="1831822" y="1553505"/>
              <a:ext cx="573448" cy="1067250"/>
              <a:chOff x="-13062" y="112939"/>
              <a:chExt cx="3554639" cy="6666681"/>
            </a:xfrm>
          </p:grpSpPr>
          <p:sp>
            <p:nvSpPr>
              <p:cNvPr id="61"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6350">
                <a:solidFill>
                  <a:schemeClr val="bg1"/>
                </a:solidFill>
                <a:round/>
                <a:headEnd/>
                <a:tailEnd/>
              </a:ln>
              <a:effectLst>
                <a:outerShdw blurRad="63500" dist="12700" dir="18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2"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63"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6350">
                <a:solidFill>
                  <a:schemeClr val="bg1"/>
                </a:solidFill>
                <a:round/>
                <a:headEnd/>
                <a:tailEnd/>
              </a:ln>
              <a:effectLst>
                <a:outerShdw blurRad="88900" dist="12700" dir="2154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64"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6350">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spTree>
    <p:extLst>
      <p:ext uri="{BB962C8B-B14F-4D97-AF65-F5344CB8AC3E}">
        <p14:creationId xmlns:p14="http://schemas.microsoft.com/office/powerpoint/2010/main" val="332941195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600"/>
                                  </p:stCondLst>
                                  <p:childTnLst>
                                    <p:set>
                                      <p:cBhvr>
                                        <p:cTn id="6" dur="1" fill="hold">
                                          <p:stCondLst>
                                            <p:cond delay="0"/>
                                          </p:stCondLst>
                                        </p:cTn>
                                        <p:tgtEl>
                                          <p:spTgt spid="48"/>
                                        </p:tgtEl>
                                        <p:attrNameLst>
                                          <p:attrName>style.visibility</p:attrName>
                                        </p:attrNameLst>
                                      </p:cBhvr>
                                      <p:to>
                                        <p:strVal val="visible"/>
                                      </p:to>
                                    </p:set>
                                    <p:animEffect transition="in" filter="wipe(left)">
                                      <p:cBhvr>
                                        <p:cTn id="7" dur="8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3887" y="1709739"/>
            <a:ext cx="8075269" cy="3813731"/>
          </a:xfrm>
        </p:spPr>
        <p:txBody>
          <a:bodyPr>
            <a:normAutofit/>
          </a:bodyPr>
          <a:lstStyle/>
          <a:p>
            <a:r>
              <a:rPr lang="en-US" b="1" dirty="0">
                <a:solidFill>
                  <a:schemeClr val="accent4">
                    <a:lumMod val="75000"/>
                  </a:schemeClr>
                </a:solidFill>
                <a:latin typeface="Eurostile"/>
              </a:rPr>
              <a:t>If a Student in Foster Care does not update automatically in PowerSchool, contact the SEA Point of Contact.</a:t>
            </a:r>
          </a:p>
        </p:txBody>
      </p:sp>
    </p:spTree>
    <p:extLst>
      <p:ext uri="{BB962C8B-B14F-4D97-AF65-F5344CB8AC3E}">
        <p14:creationId xmlns:p14="http://schemas.microsoft.com/office/powerpoint/2010/main" val="44376883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75000"/>
              </a:schemeClr>
            </a:gs>
          </a:gsLst>
          <a:lin ang="0" scaled="0"/>
        </a:gradFill>
        <a:effectLst/>
      </p:bgPr>
    </p:bg>
    <p:spTree>
      <p:nvGrpSpPr>
        <p:cNvPr id="1" name=""/>
        <p:cNvGrpSpPr/>
        <p:nvPr/>
      </p:nvGrpSpPr>
      <p:grpSpPr>
        <a:xfrm>
          <a:off x="0" y="0"/>
          <a:ext cx="0" cy="0"/>
          <a:chOff x="0" y="0"/>
          <a:chExt cx="0" cy="0"/>
        </a:xfrm>
      </p:grpSpPr>
      <p:sp>
        <p:nvSpPr>
          <p:cNvPr id="27" name="Isosceles Triangle 4"/>
          <p:cNvSpPr/>
          <p:nvPr/>
        </p:nvSpPr>
        <p:spPr>
          <a:xfrm>
            <a:off x="-214892" y="-7484"/>
            <a:ext cx="9616800" cy="6874591"/>
          </a:xfrm>
          <a:custGeom>
            <a:avLst/>
            <a:gdLst>
              <a:gd name="connsiteX0" fmla="*/ 0 w 4201298"/>
              <a:gd name="connsiteY0" fmla="*/ 4423719 h 4423719"/>
              <a:gd name="connsiteX1" fmla="*/ 2100649 w 4201298"/>
              <a:gd name="connsiteY1" fmla="*/ 0 h 4423719"/>
              <a:gd name="connsiteX2" fmla="*/ 4201298 w 4201298"/>
              <a:gd name="connsiteY2" fmla="*/ 4423719 h 4423719"/>
              <a:gd name="connsiteX3" fmla="*/ 0 w 4201298"/>
              <a:gd name="connsiteY3" fmla="*/ 4423719 h 4423719"/>
              <a:gd name="connsiteX0" fmla="*/ 0 w 5436974"/>
              <a:gd name="connsiteY0" fmla="*/ 4423719 h 4423719"/>
              <a:gd name="connsiteX1" fmla="*/ 2100649 w 5436974"/>
              <a:gd name="connsiteY1" fmla="*/ 0 h 4423719"/>
              <a:gd name="connsiteX2" fmla="*/ 5436974 w 5436974"/>
              <a:gd name="connsiteY2" fmla="*/ 3253946 h 4423719"/>
              <a:gd name="connsiteX3" fmla="*/ 0 w 5436974"/>
              <a:gd name="connsiteY3" fmla="*/ 4423719 h 4423719"/>
              <a:gd name="connsiteX0" fmla="*/ 0 w 5436974"/>
              <a:gd name="connsiteY0" fmla="*/ 4464908 h 4464908"/>
              <a:gd name="connsiteX1" fmla="*/ 1993557 w 5436974"/>
              <a:gd name="connsiteY1" fmla="*/ 0 h 4464908"/>
              <a:gd name="connsiteX2" fmla="*/ 5436974 w 5436974"/>
              <a:gd name="connsiteY2" fmla="*/ 3295135 h 4464908"/>
              <a:gd name="connsiteX3" fmla="*/ 0 w 5436974"/>
              <a:gd name="connsiteY3" fmla="*/ 4464908 h 4464908"/>
              <a:gd name="connsiteX0" fmla="*/ 57665 w 3443417"/>
              <a:gd name="connsiteY0" fmla="*/ 6540843 h 6540843"/>
              <a:gd name="connsiteX1" fmla="*/ 0 w 3443417"/>
              <a:gd name="connsiteY1" fmla="*/ 0 h 6540843"/>
              <a:gd name="connsiteX2" fmla="*/ 3443417 w 3443417"/>
              <a:gd name="connsiteY2" fmla="*/ 3295135 h 6540843"/>
              <a:gd name="connsiteX3" fmla="*/ 57665 w 3443417"/>
              <a:gd name="connsiteY3" fmla="*/ 6540843 h 6540843"/>
              <a:gd name="connsiteX0" fmla="*/ 8238 w 3393990"/>
              <a:gd name="connsiteY0" fmla="*/ 6483178 h 6483178"/>
              <a:gd name="connsiteX1" fmla="*/ 0 w 3393990"/>
              <a:gd name="connsiteY1" fmla="*/ 0 h 6483178"/>
              <a:gd name="connsiteX2" fmla="*/ 3393990 w 3393990"/>
              <a:gd name="connsiteY2" fmla="*/ 3237470 h 6483178"/>
              <a:gd name="connsiteX3" fmla="*/ 8238 w 3393990"/>
              <a:gd name="connsiteY3" fmla="*/ 6483178 h 6483178"/>
              <a:gd name="connsiteX0" fmla="*/ 8238 w 3440171"/>
              <a:gd name="connsiteY0" fmla="*/ 6483178 h 6483178"/>
              <a:gd name="connsiteX1" fmla="*/ 0 w 3440171"/>
              <a:gd name="connsiteY1" fmla="*/ 0 h 6483178"/>
              <a:gd name="connsiteX2" fmla="*/ 3440171 w 3440171"/>
              <a:gd name="connsiteY2" fmla="*/ 3237470 h 6483178"/>
              <a:gd name="connsiteX3" fmla="*/ 8238 w 3440171"/>
              <a:gd name="connsiteY3" fmla="*/ 6483178 h 6483178"/>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1317 w 3440171"/>
              <a:gd name="connsiteY0" fmla="*/ 6430839 h 6430839"/>
              <a:gd name="connsiteX1" fmla="*/ 0 w 3440171"/>
              <a:gd name="connsiteY1" fmla="*/ 0 h 6430839"/>
              <a:gd name="connsiteX2" fmla="*/ 3440171 w 3440171"/>
              <a:gd name="connsiteY2" fmla="*/ 3237470 h 6430839"/>
              <a:gd name="connsiteX3" fmla="*/ 11317 w 3440171"/>
              <a:gd name="connsiteY3" fmla="*/ 6430839 h 6430839"/>
              <a:gd name="connsiteX0" fmla="*/ 11317 w 3440171"/>
              <a:gd name="connsiteY0" fmla="*/ 6384658 h 6384658"/>
              <a:gd name="connsiteX1" fmla="*/ 0 w 3440171"/>
              <a:gd name="connsiteY1" fmla="*/ 0 h 6384658"/>
              <a:gd name="connsiteX2" fmla="*/ 3440171 w 3440171"/>
              <a:gd name="connsiteY2" fmla="*/ 3237470 h 6384658"/>
              <a:gd name="connsiteX3" fmla="*/ 11317 w 3440171"/>
              <a:gd name="connsiteY3" fmla="*/ 6384658 h 6384658"/>
              <a:gd name="connsiteX0" fmla="*/ 5998013 w 9426867"/>
              <a:gd name="connsiteY0" fmla="*/ 7071608 h 7071608"/>
              <a:gd name="connsiteX1" fmla="*/ 0 w 9426867"/>
              <a:gd name="connsiteY1" fmla="*/ 505716 h 7071608"/>
              <a:gd name="connsiteX2" fmla="*/ 5986696 w 9426867"/>
              <a:gd name="connsiteY2" fmla="*/ 686950 h 7071608"/>
              <a:gd name="connsiteX3" fmla="*/ 9426867 w 9426867"/>
              <a:gd name="connsiteY3" fmla="*/ 3924420 h 7071608"/>
              <a:gd name="connsiteX4" fmla="*/ 5998013 w 9426867"/>
              <a:gd name="connsiteY4" fmla="*/ 7071608 h 7071608"/>
              <a:gd name="connsiteX0" fmla="*/ 6193567 w 9622421"/>
              <a:gd name="connsiteY0" fmla="*/ 6603895 h 6603895"/>
              <a:gd name="connsiteX1" fmla="*/ 195554 w 9622421"/>
              <a:gd name="connsiteY1" fmla="*/ 38003 h 6603895"/>
              <a:gd name="connsiteX2" fmla="*/ 6182250 w 9622421"/>
              <a:gd name="connsiteY2" fmla="*/ 219237 h 6603895"/>
              <a:gd name="connsiteX3" fmla="*/ 9622421 w 9622421"/>
              <a:gd name="connsiteY3" fmla="*/ 3456707 h 6603895"/>
              <a:gd name="connsiteX4" fmla="*/ 6193567 w 9622421"/>
              <a:gd name="connsiteY4" fmla="*/ 6603895 h 6603895"/>
              <a:gd name="connsiteX0" fmla="*/ 5998103 w 9426957"/>
              <a:gd name="connsiteY0" fmla="*/ 7132915 h 7132915"/>
              <a:gd name="connsiteX1" fmla="*/ 90 w 9426957"/>
              <a:gd name="connsiteY1" fmla="*/ 567023 h 7132915"/>
              <a:gd name="connsiteX2" fmla="*/ 5846936 w 9426957"/>
              <a:gd name="connsiteY2" fmla="*/ 586892 h 7132915"/>
              <a:gd name="connsiteX3" fmla="*/ 9426957 w 9426957"/>
              <a:gd name="connsiteY3" fmla="*/ 3985727 h 7132915"/>
              <a:gd name="connsiteX4" fmla="*/ 5998103 w 9426957"/>
              <a:gd name="connsiteY4" fmla="*/ 7132915 h 7132915"/>
              <a:gd name="connsiteX0" fmla="*/ 5998107 w 9426961"/>
              <a:gd name="connsiteY0" fmla="*/ 7052724 h 7052724"/>
              <a:gd name="connsiteX1" fmla="*/ 94 w 9426961"/>
              <a:gd name="connsiteY1" fmla="*/ 486832 h 7052724"/>
              <a:gd name="connsiteX2" fmla="*/ 5846940 w 9426961"/>
              <a:gd name="connsiteY2" fmla="*/ 506701 h 7052724"/>
              <a:gd name="connsiteX3" fmla="*/ 9426961 w 9426961"/>
              <a:gd name="connsiteY3" fmla="*/ 3905536 h 7052724"/>
              <a:gd name="connsiteX4" fmla="*/ 5998107 w 9426961"/>
              <a:gd name="connsiteY4" fmla="*/ 7052724 h 7052724"/>
              <a:gd name="connsiteX0" fmla="*/ 6106963 w 9535817"/>
              <a:gd name="connsiteY0" fmla="*/ 6565897 h 6565897"/>
              <a:gd name="connsiteX1" fmla="*/ 108950 w 9535817"/>
              <a:gd name="connsiteY1" fmla="*/ 5 h 6565897"/>
              <a:gd name="connsiteX2" fmla="*/ 5955796 w 9535817"/>
              <a:gd name="connsiteY2" fmla="*/ 19874 h 6565897"/>
              <a:gd name="connsiteX3" fmla="*/ 9535817 w 9535817"/>
              <a:gd name="connsiteY3" fmla="*/ 3418709 h 6565897"/>
              <a:gd name="connsiteX4" fmla="*/ 6106963 w 9535817"/>
              <a:gd name="connsiteY4" fmla="*/ 6565897 h 6565897"/>
              <a:gd name="connsiteX0" fmla="*/ 5998013 w 9426867"/>
              <a:gd name="connsiteY0" fmla="*/ 6565892 h 6565892"/>
              <a:gd name="connsiteX1" fmla="*/ 0 w 9426867"/>
              <a:gd name="connsiteY1" fmla="*/ 0 h 6565892"/>
              <a:gd name="connsiteX2" fmla="*/ 5846846 w 9426867"/>
              <a:gd name="connsiteY2" fmla="*/ 19869 h 6565892"/>
              <a:gd name="connsiteX3" fmla="*/ 9426867 w 9426867"/>
              <a:gd name="connsiteY3" fmla="*/ 3418704 h 6565892"/>
              <a:gd name="connsiteX4" fmla="*/ 5998013 w 9426867"/>
              <a:gd name="connsiteY4" fmla="*/ 6565892 h 6565892"/>
              <a:gd name="connsiteX0" fmla="*/ 6422195 w 9851049"/>
              <a:gd name="connsiteY0" fmla="*/ 6565892 h 7345672"/>
              <a:gd name="connsiteX1" fmla="*/ 477971 w 9851049"/>
              <a:gd name="connsiteY1" fmla="*/ 6831104 h 7345672"/>
              <a:gd name="connsiteX2" fmla="*/ 424182 w 9851049"/>
              <a:gd name="connsiteY2" fmla="*/ 0 h 7345672"/>
              <a:gd name="connsiteX3" fmla="*/ 6271028 w 9851049"/>
              <a:gd name="connsiteY3" fmla="*/ 19869 h 7345672"/>
              <a:gd name="connsiteX4" fmla="*/ 9851049 w 9851049"/>
              <a:gd name="connsiteY4" fmla="*/ 3418704 h 7345672"/>
              <a:gd name="connsiteX5" fmla="*/ 6422195 w 9851049"/>
              <a:gd name="connsiteY5" fmla="*/ 6565892 h 7345672"/>
              <a:gd name="connsiteX0" fmla="*/ 6031603 w 9460457"/>
              <a:gd name="connsiteY0" fmla="*/ 6565892 h 7345672"/>
              <a:gd name="connsiteX1" fmla="*/ 87379 w 9460457"/>
              <a:gd name="connsiteY1" fmla="*/ 6831104 h 7345672"/>
              <a:gd name="connsiteX2" fmla="*/ 33590 w 9460457"/>
              <a:gd name="connsiteY2" fmla="*/ 0 h 7345672"/>
              <a:gd name="connsiteX3" fmla="*/ 5880436 w 9460457"/>
              <a:gd name="connsiteY3" fmla="*/ 19869 h 7345672"/>
              <a:gd name="connsiteX4" fmla="*/ 9460457 w 9460457"/>
              <a:gd name="connsiteY4" fmla="*/ 3418704 h 7345672"/>
              <a:gd name="connsiteX5" fmla="*/ 6031603 w 9460457"/>
              <a:gd name="connsiteY5" fmla="*/ 6565892 h 7345672"/>
              <a:gd name="connsiteX0" fmla="*/ 6031603 w 9460457"/>
              <a:gd name="connsiteY0" fmla="*/ 6565892 h 6866741"/>
              <a:gd name="connsiteX1" fmla="*/ 87379 w 9460457"/>
              <a:gd name="connsiteY1" fmla="*/ 6831104 h 6866741"/>
              <a:gd name="connsiteX2" fmla="*/ 33590 w 9460457"/>
              <a:gd name="connsiteY2" fmla="*/ 0 h 6866741"/>
              <a:gd name="connsiteX3" fmla="*/ 5880436 w 9460457"/>
              <a:gd name="connsiteY3" fmla="*/ 19869 h 6866741"/>
              <a:gd name="connsiteX4" fmla="*/ 9460457 w 9460457"/>
              <a:gd name="connsiteY4" fmla="*/ 3418704 h 6866741"/>
              <a:gd name="connsiteX5" fmla="*/ 6031603 w 9460457"/>
              <a:gd name="connsiteY5" fmla="*/ 6565892 h 6866741"/>
              <a:gd name="connsiteX0" fmla="*/ 5762662 w 9460457"/>
              <a:gd name="connsiteY0" fmla="*/ 6867106 h 7052807"/>
              <a:gd name="connsiteX1" fmla="*/ 87379 w 9460457"/>
              <a:gd name="connsiteY1" fmla="*/ 6831104 h 7052807"/>
              <a:gd name="connsiteX2" fmla="*/ 33590 w 9460457"/>
              <a:gd name="connsiteY2" fmla="*/ 0 h 7052807"/>
              <a:gd name="connsiteX3" fmla="*/ 5880436 w 9460457"/>
              <a:gd name="connsiteY3" fmla="*/ 19869 h 7052807"/>
              <a:gd name="connsiteX4" fmla="*/ 9460457 w 9460457"/>
              <a:gd name="connsiteY4" fmla="*/ 3418704 h 7052807"/>
              <a:gd name="connsiteX5" fmla="*/ 5762662 w 9460457"/>
              <a:gd name="connsiteY5" fmla="*/ 6867106 h 7052807"/>
              <a:gd name="connsiteX0" fmla="*/ 5762662 w 9460457"/>
              <a:gd name="connsiteY0" fmla="*/ 6867106 h 6867106"/>
              <a:gd name="connsiteX1" fmla="*/ 87379 w 9460457"/>
              <a:gd name="connsiteY1" fmla="*/ 6831104 h 6867106"/>
              <a:gd name="connsiteX2" fmla="*/ 33590 w 9460457"/>
              <a:gd name="connsiteY2" fmla="*/ 0 h 6867106"/>
              <a:gd name="connsiteX3" fmla="*/ 5880436 w 9460457"/>
              <a:gd name="connsiteY3" fmla="*/ 19869 h 6867106"/>
              <a:gd name="connsiteX4" fmla="*/ 9460457 w 9460457"/>
              <a:gd name="connsiteY4" fmla="*/ 3418704 h 6867106"/>
              <a:gd name="connsiteX5" fmla="*/ 5762662 w 9460457"/>
              <a:gd name="connsiteY5" fmla="*/ 6867106 h 6867106"/>
              <a:gd name="connsiteX0" fmla="*/ 5762662 w 9460457"/>
              <a:gd name="connsiteY0" fmla="*/ 6867106 h 6906407"/>
              <a:gd name="connsiteX1" fmla="*/ 87379 w 9460457"/>
              <a:gd name="connsiteY1" fmla="*/ 6906407 h 6906407"/>
              <a:gd name="connsiteX2" fmla="*/ 33590 w 9460457"/>
              <a:gd name="connsiteY2" fmla="*/ 0 h 6906407"/>
              <a:gd name="connsiteX3" fmla="*/ 5880436 w 9460457"/>
              <a:gd name="connsiteY3" fmla="*/ 19869 h 6906407"/>
              <a:gd name="connsiteX4" fmla="*/ 9460457 w 9460457"/>
              <a:gd name="connsiteY4" fmla="*/ 3418704 h 6906407"/>
              <a:gd name="connsiteX5" fmla="*/ 5762662 w 9460457"/>
              <a:gd name="connsiteY5" fmla="*/ 6867106 h 6906407"/>
              <a:gd name="connsiteX0" fmla="*/ 5762662 w 9460457"/>
              <a:gd name="connsiteY0" fmla="*/ 6867106 h 6884892"/>
              <a:gd name="connsiteX1" fmla="*/ 87379 w 9460457"/>
              <a:gd name="connsiteY1" fmla="*/ 6884892 h 6884892"/>
              <a:gd name="connsiteX2" fmla="*/ 33590 w 9460457"/>
              <a:gd name="connsiteY2" fmla="*/ 0 h 6884892"/>
              <a:gd name="connsiteX3" fmla="*/ 5880436 w 9460457"/>
              <a:gd name="connsiteY3" fmla="*/ 19869 h 6884892"/>
              <a:gd name="connsiteX4" fmla="*/ 9460457 w 9460457"/>
              <a:gd name="connsiteY4" fmla="*/ 3418704 h 6884892"/>
              <a:gd name="connsiteX5" fmla="*/ 5762662 w 9460457"/>
              <a:gd name="connsiteY5" fmla="*/ 6867106 h 6884892"/>
              <a:gd name="connsiteX0" fmla="*/ 5755760 w 9453555"/>
              <a:gd name="connsiteY0" fmla="*/ 6867106 h 6884892"/>
              <a:gd name="connsiteX1" fmla="*/ 80477 w 9453555"/>
              <a:gd name="connsiteY1" fmla="*/ 6884892 h 6884892"/>
              <a:gd name="connsiteX2" fmla="*/ 26688 w 9453555"/>
              <a:gd name="connsiteY2" fmla="*/ 0 h 6884892"/>
              <a:gd name="connsiteX3" fmla="*/ 5873534 w 9453555"/>
              <a:gd name="connsiteY3" fmla="*/ 19869 h 6884892"/>
              <a:gd name="connsiteX4" fmla="*/ 9453555 w 9453555"/>
              <a:gd name="connsiteY4" fmla="*/ 3418704 h 6884892"/>
              <a:gd name="connsiteX5" fmla="*/ 5755760 w 9453555"/>
              <a:gd name="connsiteY5" fmla="*/ 6867106 h 6884892"/>
              <a:gd name="connsiteX0" fmla="*/ 5713069 w 9410864"/>
              <a:gd name="connsiteY0" fmla="*/ 6867106 h 6884892"/>
              <a:gd name="connsiteX1" fmla="*/ 37786 w 9410864"/>
              <a:gd name="connsiteY1" fmla="*/ 6884892 h 6884892"/>
              <a:gd name="connsiteX2" fmla="*/ 37786 w 9410864"/>
              <a:gd name="connsiteY2" fmla="*/ 0 h 6884892"/>
              <a:gd name="connsiteX3" fmla="*/ 5830843 w 9410864"/>
              <a:gd name="connsiteY3" fmla="*/ 19869 h 6884892"/>
              <a:gd name="connsiteX4" fmla="*/ 9410864 w 9410864"/>
              <a:gd name="connsiteY4" fmla="*/ 3418704 h 6884892"/>
              <a:gd name="connsiteX5" fmla="*/ 5713069 w 9410864"/>
              <a:gd name="connsiteY5" fmla="*/ 6867106 h 6884892"/>
              <a:gd name="connsiteX0" fmla="*/ 5689389 w 9387184"/>
              <a:gd name="connsiteY0" fmla="*/ 6867106 h 6884892"/>
              <a:gd name="connsiteX1" fmla="*/ 14106 w 9387184"/>
              <a:gd name="connsiteY1" fmla="*/ 6884892 h 6884892"/>
              <a:gd name="connsiteX2" fmla="*/ 14106 w 9387184"/>
              <a:gd name="connsiteY2" fmla="*/ 0 h 6884892"/>
              <a:gd name="connsiteX3" fmla="*/ 5807163 w 9387184"/>
              <a:gd name="connsiteY3" fmla="*/ 19869 h 6884892"/>
              <a:gd name="connsiteX4" fmla="*/ 9387184 w 9387184"/>
              <a:gd name="connsiteY4" fmla="*/ 3418704 h 6884892"/>
              <a:gd name="connsiteX5" fmla="*/ 5689389 w 9387184"/>
              <a:gd name="connsiteY5" fmla="*/ 6867106 h 6884892"/>
              <a:gd name="connsiteX0" fmla="*/ 5689389 w 9387184"/>
              <a:gd name="connsiteY0" fmla="*/ 6867106 h 6884892"/>
              <a:gd name="connsiteX1" fmla="*/ 14106 w 9387184"/>
              <a:gd name="connsiteY1" fmla="*/ 6884892 h 6884892"/>
              <a:gd name="connsiteX2" fmla="*/ 14106 w 9387184"/>
              <a:gd name="connsiteY2" fmla="*/ 0 h 6884892"/>
              <a:gd name="connsiteX3" fmla="*/ 5807163 w 9387184"/>
              <a:gd name="connsiteY3" fmla="*/ 19869 h 6884892"/>
              <a:gd name="connsiteX4" fmla="*/ 9387184 w 9387184"/>
              <a:gd name="connsiteY4" fmla="*/ 3418704 h 6884892"/>
              <a:gd name="connsiteX5" fmla="*/ 5689389 w 9387184"/>
              <a:gd name="connsiteY5" fmla="*/ 6867106 h 6884892"/>
              <a:gd name="connsiteX0" fmla="*/ 5669850 w 9387184"/>
              <a:gd name="connsiteY0" fmla="*/ 6867106 h 6884892"/>
              <a:gd name="connsiteX1" fmla="*/ 14106 w 9387184"/>
              <a:gd name="connsiteY1" fmla="*/ 6884892 h 6884892"/>
              <a:gd name="connsiteX2" fmla="*/ 14106 w 9387184"/>
              <a:gd name="connsiteY2" fmla="*/ 0 h 6884892"/>
              <a:gd name="connsiteX3" fmla="*/ 5807163 w 9387184"/>
              <a:gd name="connsiteY3" fmla="*/ 19869 h 6884892"/>
              <a:gd name="connsiteX4" fmla="*/ 9387184 w 9387184"/>
              <a:gd name="connsiteY4" fmla="*/ 3418704 h 6884892"/>
              <a:gd name="connsiteX5" fmla="*/ 5669850 w 9387184"/>
              <a:gd name="connsiteY5" fmla="*/ 6867106 h 6884892"/>
              <a:gd name="connsiteX0" fmla="*/ 5680425 w 9397759"/>
              <a:gd name="connsiteY0" fmla="*/ 6867106 h 6867106"/>
              <a:gd name="connsiteX1" fmla="*/ 5143 w 9397759"/>
              <a:gd name="connsiteY1" fmla="*/ 6865353 h 6867106"/>
              <a:gd name="connsiteX2" fmla="*/ 24681 w 9397759"/>
              <a:gd name="connsiteY2" fmla="*/ 0 h 6867106"/>
              <a:gd name="connsiteX3" fmla="*/ 5817738 w 9397759"/>
              <a:gd name="connsiteY3" fmla="*/ 19869 h 6867106"/>
              <a:gd name="connsiteX4" fmla="*/ 9397759 w 9397759"/>
              <a:gd name="connsiteY4" fmla="*/ 3418704 h 6867106"/>
              <a:gd name="connsiteX5" fmla="*/ 5680425 w 9397759"/>
              <a:gd name="connsiteY5" fmla="*/ 6867106 h 6867106"/>
              <a:gd name="connsiteX0" fmla="*/ 5678873 w 9396207"/>
              <a:gd name="connsiteY0" fmla="*/ 6867106 h 6867106"/>
              <a:gd name="connsiteX1" fmla="*/ 3591 w 9396207"/>
              <a:gd name="connsiteY1" fmla="*/ 6865353 h 6867106"/>
              <a:gd name="connsiteX2" fmla="*/ 30944 w 9396207"/>
              <a:gd name="connsiteY2" fmla="*/ 0 h 6867106"/>
              <a:gd name="connsiteX3" fmla="*/ 5816186 w 9396207"/>
              <a:gd name="connsiteY3" fmla="*/ 19869 h 6867106"/>
              <a:gd name="connsiteX4" fmla="*/ 9396207 w 9396207"/>
              <a:gd name="connsiteY4" fmla="*/ 3418704 h 6867106"/>
              <a:gd name="connsiteX5" fmla="*/ 5678873 w 9396207"/>
              <a:gd name="connsiteY5" fmla="*/ 6867106 h 6867106"/>
              <a:gd name="connsiteX0" fmla="*/ 5683056 w 9400390"/>
              <a:gd name="connsiteY0" fmla="*/ 6867106 h 6867106"/>
              <a:gd name="connsiteX1" fmla="*/ 7774 w 9400390"/>
              <a:gd name="connsiteY1" fmla="*/ 6865353 h 6867106"/>
              <a:gd name="connsiteX2" fmla="*/ 19497 w 9400390"/>
              <a:gd name="connsiteY2" fmla="*/ 0 h 6867106"/>
              <a:gd name="connsiteX3" fmla="*/ 5820369 w 9400390"/>
              <a:gd name="connsiteY3" fmla="*/ 19869 h 6867106"/>
              <a:gd name="connsiteX4" fmla="*/ 9400390 w 9400390"/>
              <a:gd name="connsiteY4" fmla="*/ 3418704 h 6867106"/>
              <a:gd name="connsiteX5" fmla="*/ 5683056 w 9400390"/>
              <a:gd name="connsiteY5" fmla="*/ 6867106 h 6867106"/>
              <a:gd name="connsiteX0" fmla="*/ 5678576 w 9395910"/>
              <a:gd name="connsiteY0" fmla="*/ 6867106 h 6867106"/>
              <a:gd name="connsiteX1" fmla="*/ 3294 w 9395910"/>
              <a:gd name="connsiteY1" fmla="*/ 6865353 h 6867106"/>
              <a:gd name="connsiteX2" fmla="*/ 15017 w 9395910"/>
              <a:gd name="connsiteY2" fmla="*/ 0 h 6867106"/>
              <a:gd name="connsiteX3" fmla="*/ 5815889 w 9395910"/>
              <a:gd name="connsiteY3" fmla="*/ 19869 h 6867106"/>
              <a:gd name="connsiteX4" fmla="*/ 9395910 w 9395910"/>
              <a:gd name="connsiteY4" fmla="*/ 3418704 h 6867106"/>
              <a:gd name="connsiteX5" fmla="*/ 5678576 w 9395910"/>
              <a:gd name="connsiteY5" fmla="*/ 6867106 h 6867106"/>
              <a:gd name="connsiteX0" fmla="*/ 5679222 w 9396556"/>
              <a:gd name="connsiteY0" fmla="*/ 6867106 h 6867106"/>
              <a:gd name="connsiteX1" fmla="*/ 3940 w 9396556"/>
              <a:gd name="connsiteY1" fmla="*/ 6865353 h 6867106"/>
              <a:gd name="connsiteX2" fmla="*/ 11755 w 9396556"/>
              <a:gd name="connsiteY2" fmla="*/ 0 h 6867106"/>
              <a:gd name="connsiteX3" fmla="*/ 5816535 w 9396556"/>
              <a:gd name="connsiteY3" fmla="*/ 19869 h 6867106"/>
              <a:gd name="connsiteX4" fmla="*/ 9396556 w 9396556"/>
              <a:gd name="connsiteY4" fmla="*/ 3418704 h 6867106"/>
              <a:gd name="connsiteX5" fmla="*/ 5679222 w 9396556"/>
              <a:gd name="connsiteY5" fmla="*/ 6867106 h 6867106"/>
              <a:gd name="connsiteX0" fmla="*/ 5678171 w 9395505"/>
              <a:gd name="connsiteY0" fmla="*/ 6867106 h 6867106"/>
              <a:gd name="connsiteX1" fmla="*/ 2889 w 9395505"/>
              <a:gd name="connsiteY1" fmla="*/ 6865353 h 6867106"/>
              <a:gd name="connsiteX2" fmla="*/ 10704 w 9395505"/>
              <a:gd name="connsiteY2" fmla="*/ 0 h 6867106"/>
              <a:gd name="connsiteX3" fmla="*/ 5815484 w 9395505"/>
              <a:gd name="connsiteY3" fmla="*/ 19869 h 6867106"/>
              <a:gd name="connsiteX4" fmla="*/ 9395505 w 9395505"/>
              <a:gd name="connsiteY4" fmla="*/ 3418704 h 6867106"/>
              <a:gd name="connsiteX5" fmla="*/ 5678171 w 9395505"/>
              <a:gd name="connsiteY5" fmla="*/ 6867106 h 6867106"/>
              <a:gd name="connsiteX0" fmla="*/ 5680581 w 9397915"/>
              <a:gd name="connsiteY0" fmla="*/ 6867106 h 6867106"/>
              <a:gd name="connsiteX1" fmla="*/ 5299 w 9397915"/>
              <a:gd name="connsiteY1" fmla="*/ 6865353 h 6867106"/>
              <a:gd name="connsiteX2" fmla="*/ 1391 w 9397915"/>
              <a:gd name="connsiteY2" fmla="*/ 0 h 6867106"/>
              <a:gd name="connsiteX3" fmla="*/ 5817894 w 9397915"/>
              <a:gd name="connsiteY3" fmla="*/ 19869 h 6867106"/>
              <a:gd name="connsiteX4" fmla="*/ 9397915 w 9397915"/>
              <a:gd name="connsiteY4" fmla="*/ 3418704 h 6867106"/>
              <a:gd name="connsiteX5" fmla="*/ 5680581 w 9397915"/>
              <a:gd name="connsiteY5" fmla="*/ 6867106 h 6867106"/>
              <a:gd name="connsiteX0" fmla="*/ 5680581 w 9397915"/>
              <a:gd name="connsiteY0" fmla="*/ 6874591 h 6874591"/>
              <a:gd name="connsiteX1" fmla="*/ 5299 w 9397915"/>
              <a:gd name="connsiteY1" fmla="*/ 6872838 h 6874591"/>
              <a:gd name="connsiteX2" fmla="*/ 1391 w 9397915"/>
              <a:gd name="connsiteY2" fmla="*/ 7485 h 6874591"/>
              <a:gd name="connsiteX3" fmla="*/ 5751463 w 9397915"/>
              <a:gd name="connsiteY3" fmla="*/ 0 h 6874591"/>
              <a:gd name="connsiteX4" fmla="*/ 9397915 w 9397915"/>
              <a:gd name="connsiteY4" fmla="*/ 3426189 h 6874591"/>
              <a:gd name="connsiteX5" fmla="*/ 5680581 w 9397915"/>
              <a:gd name="connsiteY5" fmla="*/ 6874591 h 6874591"/>
              <a:gd name="connsiteX0" fmla="*/ 5680581 w 9397915"/>
              <a:gd name="connsiteY0" fmla="*/ 6874922 h 6874922"/>
              <a:gd name="connsiteX1" fmla="*/ 5299 w 9397915"/>
              <a:gd name="connsiteY1" fmla="*/ 6873169 h 6874922"/>
              <a:gd name="connsiteX2" fmla="*/ 1391 w 9397915"/>
              <a:gd name="connsiteY2" fmla="*/ 0 h 6874922"/>
              <a:gd name="connsiteX3" fmla="*/ 5751463 w 9397915"/>
              <a:gd name="connsiteY3" fmla="*/ 331 h 6874922"/>
              <a:gd name="connsiteX4" fmla="*/ 9397915 w 9397915"/>
              <a:gd name="connsiteY4" fmla="*/ 3426520 h 6874922"/>
              <a:gd name="connsiteX5" fmla="*/ 5680581 w 9397915"/>
              <a:gd name="connsiteY5" fmla="*/ 6874922 h 6874922"/>
              <a:gd name="connsiteX0" fmla="*/ 5680581 w 9397915"/>
              <a:gd name="connsiteY0" fmla="*/ 6893232 h 6893232"/>
              <a:gd name="connsiteX1" fmla="*/ 5299 w 9397915"/>
              <a:gd name="connsiteY1" fmla="*/ 6891479 h 6893232"/>
              <a:gd name="connsiteX2" fmla="*/ 1391 w 9397915"/>
              <a:gd name="connsiteY2" fmla="*/ 18310 h 6893232"/>
              <a:gd name="connsiteX3" fmla="*/ 3123039 w 9397915"/>
              <a:gd name="connsiteY3" fmla="*/ 0 h 6893232"/>
              <a:gd name="connsiteX4" fmla="*/ 5751463 w 9397915"/>
              <a:gd name="connsiteY4" fmla="*/ 18641 h 6893232"/>
              <a:gd name="connsiteX5" fmla="*/ 9397915 w 9397915"/>
              <a:gd name="connsiteY5" fmla="*/ 3444830 h 6893232"/>
              <a:gd name="connsiteX6" fmla="*/ 5680581 w 9397915"/>
              <a:gd name="connsiteY6" fmla="*/ 6893232 h 6893232"/>
              <a:gd name="connsiteX0" fmla="*/ 5680581 w 9397915"/>
              <a:gd name="connsiteY0" fmla="*/ 6884311 h 6884311"/>
              <a:gd name="connsiteX1" fmla="*/ 5299 w 9397915"/>
              <a:gd name="connsiteY1" fmla="*/ 6882558 h 6884311"/>
              <a:gd name="connsiteX2" fmla="*/ 1391 w 9397915"/>
              <a:gd name="connsiteY2" fmla="*/ 9389 h 6884311"/>
              <a:gd name="connsiteX3" fmla="*/ 3123039 w 9397915"/>
              <a:gd name="connsiteY3" fmla="*/ 0 h 6884311"/>
              <a:gd name="connsiteX4" fmla="*/ 5751463 w 9397915"/>
              <a:gd name="connsiteY4" fmla="*/ 9720 h 6884311"/>
              <a:gd name="connsiteX5" fmla="*/ 9397915 w 9397915"/>
              <a:gd name="connsiteY5" fmla="*/ 3435909 h 6884311"/>
              <a:gd name="connsiteX6" fmla="*/ 5680581 w 9397915"/>
              <a:gd name="connsiteY6" fmla="*/ 6884311 h 6884311"/>
              <a:gd name="connsiteX0" fmla="*/ 5680581 w 9397915"/>
              <a:gd name="connsiteY0" fmla="*/ 6879851 h 6879851"/>
              <a:gd name="connsiteX1" fmla="*/ 5299 w 9397915"/>
              <a:gd name="connsiteY1" fmla="*/ 6878098 h 6879851"/>
              <a:gd name="connsiteX2" fmla="*/ 1391 w 9397915"/>
              <a:gd name="connsiteY2" fmla="*/ 4929 h 6879851"/>
              <a:gd name="connsiteX3" fmla="*/ 3123039 w 9397915"/>
              <a:gd name="connsiteY3" fmla="*/ 0 h 6879851"/>
              <a:gd name="connsiteX4" fmla="*/ 5751463 w 9397915"/>
              <a:gd name="connsiteY4" fmla="*/ 5260 h 6879851"/>
              <a:gd name="connsiteX5" fmla="*/ 9397915 w 9397915"/>
              <a:gd name="connsiteY5" fmla="*/ 3431449 h 6879851"/>
              <a:gd name="connsiteX6" fmla="*/ 5680581 w 9397915"/>
              <a:gd name="connsiteY6" fmla="*/ 6879851 h 6879851"/>
              <a:gd name="connsiteX0" fmla="*/ 5680581 w 9397915"/>
              <a:gd name="connsiteY0" fmla="*/ 6874922 h 6874922"/>
              <a:gd name="connsiteX1" fmla="*/ 5299 w 9397915"/>
              <a:gd name="connsiteY1" fmla="*/ 6873169 h 6874922"/>
              <a:gd name="connsiteX2" fmla="*/ 1391 w 9397915"/>
              <a:gd name="connsiteY2" fmla="*/ 0 h 6874922"/>
              <a:gd name="connsiteX3" fmla="*/ 3123039 w 9397915"/>
              <a:gd name="connsiteY3" fmla="*/ 8452 h 6874922"/>
              <a:gd name="connsiteX4" fmla="*/ 5751463 w 9397915"/>
              <a:gd name="connsiteY4" fmla="*/ 331 h 6874922"/>
              <a:gd name="connsiteX5" fmla="*/ 9397915 w 9397915"/>
              <a:gd name="connsiteY5" fmla="*/ 3426520 h 6874922"/>
              <a:gd name="connsiteX6" fmla="*/ 5680581 w 9397915"/>
              <a:gd name="connsiteY6" fmla="*/ 6874922 h 6874922"/>
              <a:gd name="connsiteX0" fmla="*/ 5680581 w 9397915"/>
              <a:gd name="connsiteY0" fmla="*/ 6879851 h 6879851"/>
              <a:gd name="connsiteX1" fmla="*/ 5299 w 9397915"/>
              <a:gd name="connsiteY1" fmla="*/ 6878098 h 6879851"/>
              <a:gd name="connsiteX2" fmla="*/ 1391 w 9397915"/>
              <a:gd name="connsiteY2" fmla="*/ 4929 h 6879851"/>
              <a:gd name="connsiteX3" fmla="*/ 3123039 w 9397915"/>
              <a:gd name="connsiteY3" fmla="*/ 0 h 6879851"/>
              <a:gd name="connsiteX4" fmla="*/ 5751463 w 9397915"/>
              <a:gd name="connsiteY4" fmla="*/ 5260 h 6879851"/>
              <a:gd name="connsiteX5" fmla="*/ 9397915 w 9397915"/>
              <a:gd name="connsiteY5" fmla="*/ 3431449 h 6879851"/>
              <a:gd name="connsiteX6" fmla="*/ 5680581 w 9397915"/>
              <a:gd name="connsiteY6" fmla="*/ 6879851 h 6879851"/>
              <a:gd name="connsiteX0" fmla="*/ 5680581 w 9397915"/>
              <a:gd name="connsiteY0" fmla="*/ 6879851 h 6879851"/>
              <a:gd name="connsiteX1" fmla="*/ 5299 w 9397915"/>
              <a:gd name="connsiteY1" fmla="*/ 6878098 h 6879851"/>
              <a:gd name="connsiteX2" fmla="*/ 1391 w 9397915"/>
              <a:gd name="connsiteY2" fmla="*/ 4929 h 6879851"/>
              <a:gd name="connsiteX3" fmla="*/ 3123039 w 9397915"/>
              <a:gd name="connsiteY3" fmla="*/ 0 h 6879851"/>
              <a:gd name="connsiteX4" fmla="*/ 5751463 w 9397915"/>
              <a:gd name="connsiteY4" fmla="*/ 5260 h 6879851"/>
              <a:gd name="connsiteX5" fmla="*/ 9397915 w 9397915"/>
              <a:gd name="connsiteY5" fmla="*/ 3431449 h 6879851"/>
              <a:gd name="connsiteX6" fmla="*/ 5680581 w 9397915"/>
              <a:gd name="connsiteY6" fmla="*/ 6879851 h 6879851"/>
              <a:gd name="connsiteX0" fmla="*/ 5680581 w 9397915"/>
              <a:gd name="connsiteY0" fmla="*/ 6879851 h 6879851"/>
              <a:gd name="connsiteX1" fmla="*/ 5299 w 9397915"/>
              <a:gd name="connsiteY1" fmla="*/ 6878098 h 6879851"/>
              <a:gd name="connsiteX2" fmla="*/ 1391 w 9397915"/>
              <a:gd name="connsiteY2" fmla="*/ 4929 h 6879851"/>
              <a:gd name="connsiteX3" fmla="*/ 3123039 w 9397915"/>
              <a:gd name="connsiteY3" fmla="*/ 0 h 6879851"/>
              <a:gd name="connsiteX4" fmla="*/ 5751463 w 9397915"/>
              <a:gd name="connsiteY4" fmla="*/ 5260 h 6879851"/>
              <a:gd name="connsiteX5" fmla="*/ 9397915 w 9397915"/>
              <a:gd name="connsiteY5" fmla="*/ 3431449 h 6879851"/>
              <a:gd name="connsiteX6" fmla="*/ 5680581 w 9397915"/>
              <a:gd name="connsiteY6" fmla="*/ 6879851 h 6879851"/>
              <a:gd name="connsiteX0" fmla="*/ 5680581 w 9397915"/>
              <a:gd name="connsiteY0" fmla="*/ 6874922 h 6874922"/>
              <a:gd name="connsiteX1" fmla="*/ 5299 w 9397915"/>
              <a:gd name="connsiteY1" fmla="*/ 6873169 h 6874922"/>
              <a:gd name="connsiteX2" fmla="*/ 1391 w 9397915"/>
              <a:gd name="connsiteY2" fmla="*/ 0 h 6874922"/>
              <a:gd name="connsiteX3" fmla="*/ 3139367 w 9397915"/>
              <a:gd name="connsiteY3" fmla="*/ 1602 h 6874922"/>
              <a:gd name="connsiteX4" fmla="*/ 5751463 w 9397915"/>
              <a:gd name="connsiteY4" fmla="*/ 331 h 6874922"/>
              <a:gd name="connsiteX5" fmla="*/ 9397915 w 9397915"/>
              <a:gd name="connsiteY5" fmla="*/ 3426520 h 6874922"/>
              <a:gd name="connsiteX6" fmla="*/ 5680581 w 9397915"/>
              <a:gd name="connsiteY6" fmla="*/ 6874922 h 6874922"/>
              <a:gd name="connsiteX0" fmla="*/ 5680581 w 9397915"/>
              <a:gd name="connsiteY0" fmla="*/ 6874922 h 6874922"/>
              <a:gd name="connsiteX1" fmla="*/ 2796190 w 9397915"/>
              <a:gd name="connsiteY1" fmla="*/ 6865815 h 6874922"/>
              <a:gd name="connsiteX2" fmla="*/ 5299 w 9397915"/>
              <a:gd name="connsiteY2" fmla="*/ 6873169 h 6874922"/>
              <a:gd name="connsiteX3" fmla="*/ 1391 w 9397915"/>
              <a:gd name="connsiteY3" fmla="*/ 0 h 6874922"/>
              <a:gd name="connsiteX4" fmla="*/ 3139367 w 9397915"/>
              <a:gd name="connsiteY4" fmla="*/ 1602 h 6874922"/>
              <a:gd name="connsiteX5" fmla="*/ 5751463 w 9397915"/>
              <a:gd name="connsiteY5" fmla="*/ 331 h 6874922"/>
              <a:gd name="connsiteX6" fmla="*/ 9397915 w 9397915"/>
              <a:gd name="connsiteY6" fmla="*/ 3426520 h 6874922"/>
              <a:gd name="connsiteX7" fmla="*/ 5680581 w 9397915"/>
              <a:gd name="connsiteY7" fmla="*/ 6874922 h 6874922"/>
              <a:gd name="connsiteX0" fmla="*/ 5680581 w 9397915"/>
              <a:gd name="connsiteY0" fmla="*/ 6874922 h 6874922"/>
              <a:gd name="connsiteX1" fmla="*/ 2796190 w 9397915"/>
              <a:gd name="connsiteY1" fmla="*/ 6865815 h 6874922"/>
              <a:gd name="connsiteX2" fmla="*/ 5299 w 9397915"/>
              <a:gd name="connsiteY2" fmla="*/ 5102735 h 6874922"/>
              <a:gd name="connsiteX3" fmla="*/ 1391 w 9397915"/>
              <a:gd name="connsiteY3" fmla="*/ 0 h 6874922"/>
              <a:gd name="connsiteX4" fmla="*/ 3139367 w 9397915"/>
              <a:gd name="connsiteY4" fmla="*/ 1602 h 6874922"/>
              <a:gd name="connsiteX5" fmla="*/ 5751463 w 9397915"/>
              <a:gd name="connsiteY5" fmla="*/ 331 h 6874922"/>
              <a:gd name="connsiteX6" fmla="*/ 9397915 w 9397915"/>
              <a:gd name="connsiteY6" fmla="*/ 3426520 h 6874922"/>
              <a:gd name="connsiteX7" fmla="*/ 5680581 w 9397915"/>
              <a:gd name="connsiteY7" fmla="*/ 6874922 h 6874922"/>
              <a:gd name="connsiteX0" fmla="*/ 5680581 w 9397915"/>
              <a:gd name="connsiteY0" fmla="*/ 6874922 h 6874922"/>
              <a:gd name="connsiteX1" fmla="*/ 1940156 w 9397915"/>
              <a:gd name="connsiteY1" fmla="*/ 6865815 h 6874922"/>
              <a:gd name="connsiteX2" fmla="*/ 5299 w 9397915"/>
              <a:gd name="connsiteY2" fmla="*/ 5102735 h 6874922"/>
              <a:gd name="connsiteX3" fmla="*/ 1391 w 9397915"/>
              <a:gd name="connsiteY3" fmla="*/ 0 h 6874922"/>
              <a:gd name="connsiteX4" fmla="*/ 3139367 w 9397915"/>
              <a:gd name="connsiteY4" fmla="*/ 1602 h 6874922"/>
              <a:gd name="connsiteX5" fmla="*/ 5751463 w 9397915"/>
              <a:gd name="connsiteY5" fmla="*/ 331 h 6874922"/>
              <a:gd name="connsiteX6" fmla="*/ 9397915 w 9397915"/>
              <a:gd name="connsiteY6" fmla="*/ 3426520 h 6874922"/>
              <a:gd name="connsiteX7" fmla="*/ 5680581 w 9397915"/>
              <a:gd name="connsiteY7" fmla="*/ 6874922 h 6874922"/>
              <a:gd name="connsiteX0" fmla="*/ 5680581 w 9397915"/>
              <a:gd name="connsiteY0" fmla="*/ 6874591 h 6874591"/>
              <a:gd name="connsiteX1" fmla="*/ 1940156 w 9397915"/>
              <a:gd name="connsiteY1" fmla="*/ 6865484 h 6874591"/>
              <a:gd name="connsiteX2" fmla="*/ 5299 w 9397915"/>
              <a:gd name="connsiteY2" fmla="*/ 5102404 h 6874591"/>
              <a:gd name="connsiteX3" fmla="*/ 1391 w 9397915"/>
              <a:gd name="connsiteY3" fmla="*/ 2917967 h 6874591"/>
              <a:gd name="connsiteX4" fmla="*/ 3139367 w 9397915"/>
              <a:gd name="connsiteY4" fmla="*/ 1271 h 6874591"/>
              <a:gd name="connsiteX5" fmla="*/ 5751463 w 9397915"/>
              <a:gd name="connsiteY5" fmla="*/ 0 h 6874591"/>
              <a:gd name="connsiteX6" fmla="*/ 9397915 w 9397915"/>
              <a:gd name="connsiteY6" fmla="*/ 3426189 h 6874591"/>
              <a:gd name="connsiteX7" fmla="*/ 5680581 w 9397915"/>
              <a:gd name="connsiteY7" fmla="*/ 6874591 h 6874591"/>
              <a:gd name="connsiteX0" fmla="*/ 5680581 w 9397915"/>
              <a:gd name="connsiteY0" fmla="*/ 6874591 h 6874591"/>
              <a:gd name="connsiteX1" fmla="*/ 1940156 w 9397915"/>
              <a:gd name="connsiteY1" fmla="*/ 6865484 h 6874591"/>
              <a:gd name="connsiteX2" fmla="*/ 5299 w 9397915"/>
              <a:gd name="connsiteY2" fmla="*/ 5102404 h 6874591"/>
              <a:gd name="connsiteX3" fmla="*/ 1391 w 9397915"/>
              <a:gd name="connsiteY3" fmla="*/ 2917967 h 6874591"/>
              <a:gd name="connsiteX4" fmla="*/ 3139367 w 9397915"/>
              <a:gd name="connsiteY4" fmla="*/ 1271 h 6874591"/>
              <a:gd name="connsiteX5" fmla="*/ 5751463 w 9397915"/>
              <a:gd name="connsiteY5" fmla="*/ 0 h 6874591"/>
              <a:gd name="connsiteX6" fmla="*/ 9397915 w 9397915"/>
              <a:gd name="connsiteY6" fmla="*/ 3426189 h 6874591"/>
              <a:gd name="connsiteX7" fmla="*/ 5680581 w 9397915"/>
              <a:gd name="connsiteY7" fmla="*/ 6874591 h 6874591"/>
              <a:gd name="connsiteX0" fmla="*/ 5680581 w 9397915"/>
              <a:gd name="connsiteY0" fmla="*/ 6874591 h 6874591"/>
              <a:gd name="connsiteX1" fmla="*/ 1940156 w 9397915"/>
              <a:gd name="connsiteY1" fmla="*/ 6865484 h 6874591"/>
              <a:gd name="connsiteX2" fmla="*/ 5299 w 9397915"/>
              <a:gd name="connsiteY2" fmla="*/ 3652982 h 6874591"/>
              <a:gd name="connsiteX3" fmla="*/ 1391 w 9397915"/>
              <a:gd name="connsiteY3" fmla="*/ 2917967 h 6874591"/>
              <a:gd name="connsiteX4" fmla="*/ 3139367 w 9397915"/>
              <a:gd name="connsiteY4" fmla="*/ 1271 h 6874591"/>
              <a:gd name="connsiteX5" fmla="*/ 5751463 w 9397915"/>
              <a:gd name="connsiteY5" fmla="*/ 0 h 6874591"/>
              <a:gd name="connsiteX6" fmla="*/ 9397915 w 9397915"/>
              <a:gd name="connsiteY6" fmla="*/ 3426189 h 6874591"/>
              <a:gd name="connsiteX7" fmla="*/ 5680581 w 9397915"/>
              <a:gd name="connsiteY7" fmla="*/ 6874591 h 6874591"/>
              <a:gd name="connsiteX0" fmla="*/ 5679190 w 9396524"/>
              <a:gd name="connsiteY0" fmla="*/ 6874591 h 6874591"/>
              <a:gd name="connsiteX1" fmla="*/ 1938765 w 9396524"/>
              <a:gd name="connsiteY1" fmla="*/ 6865484 h 6874591"/>
              <a:gd name="connsiteX2" fmla="*/ 3908 w 9396524"/>
              <a:gd name="connsiteY2" fmla="*/ 3652982 h 6874591"/>
              <a:gd name="connsiteX3" fmla="*/ 0 w 9396524"/>
              <a:gd name="connsiteY3" fmla="*/ 2917967 h 6874591"/>
              <a:gd name="connsiteX4" fmla="*/ 3137976 w 9396524"/>
              <a:gd name="connsiteY4" fmla="*/ 1271 h 6874591"/>
              <a:gd name="connsiteX5" fmla="*/ 5750072 w 9396524"/>
              <a:gd name="connsiteY5" fmla="*/ 0 h 6874591"/>
              <a:gd name="connsiteX6" fmla="*/ 9396524 w 9396524"/>
              <a:gd name="connsiteY6" fmla="*/ 3426189 h 6874591"/>
              <a:gd name="connsiteX7" fmla="*/ 5679190 w 9396524"/>
              <a:gd name="connsiteY7" fmla="*/ 6874591 h 6874591"/>
              <a:gd name="connsiteX0" fmla="*/ 5679190 w 9396524"/>
              <a:gd name="connsiteY0" fmla="*/ 6874591 h 6874591"/>
              <a:gd name="connsiteX1" fmla="*/ 3543829 w 9396524"/>
              <a:gd name="connsiteY1" fmla="*/ 6865484 h 6874591"/>
              <a:gd name="connsiteX2" fmla="*/ 3908 w 9396524"/>
              <a:gd name="connsiteY2" fmla="*/ 3652982 h 6874591"/>
              <a:gd name="connsiteX3" fmla="*/ 0 w 9396524"/>
              <a:gd name="connsiteY3" fmla="*/ 2917967 h 6874591"/>
              <a:gd name="connsiteX4" fmla="*/ 3137976 w 9396524"/>
              <a:gd name="connsiteY4" fmla="*/ 1271 h 6874591"/>
              <a:gd name="connsiteX5" fmla="*/ 5750072 w 9396524"/>
              <a:gd name="connsiteY5" fmla="*/ 0 h 6874591"/>
              <a:gd name="connsiteX6" fmla="*/ 9396524 w 9396524"/>
              <a:gd name="connsiteY6" fmla="*/ 3426189 h 6874591"/>
              <a:gd name="connsiteX7" fmla="*/ 5679190 w 9396524"/>
              <a:gd name="connsiteY7" fmla="*/ 6874591 h 6874591"/>
              <a:gd name="connsiteX0" fmla="*/ 5694737 w 9412071"/>
              <a:gd name="connsiteY0" fmla="*/ 6874591 h 6874591"/>
              <a:gd name="connsiteX1" fmla="*/ 3559376 w 9412071"/>
              <a:gd name="connsiteY1" fmla="*/ 6865484 h 6874591"/>
              <a:gd name="connsiteX2" fmla="*/ 0 w 9412071"/>
              <a:gd name="connsiteY2" fmla="*/ 3594616 h 6874591"/>
              <a:gd name="connsiteX3" fmla="*/ 15547 w 9412071"/>
              <a:gd name="connsiteY3" fmla="*/ 2917967 h 6874591"/>
              <a:gd name="connsiteX4" fmla="*/ 3153523 w 9412071"/>
              <a:gd name="connsiteY4" fmla="*/ 1271 h 6874591"/>
              <a:gd name="connsiteX5" fmla="*/ 5765619 w 9412071"/>
              <a:gd name="connsiteY5" fmla="*/ 0 h 6874591"/>
              <a:gd name="connsiteX6" fmla="*/ 9412071 w 9412071"/>
              <a:gd name="connsiteY6" fmla="*/ 3426189 h 6874591"/>
              <a:gd name="connsiteX7" fmla="*/ 5694737 w 9412071"/>
              <a:gd name="connsiteY7" fmla="*/ 6874591 h 6874591"/>
              <a:gd name="connsiteX0" fmla="*/ 5694737 w 9412071"/>
              <a:gd name="connsiteY0" fmla="*/ 6902503 h 6902503"/>
              <a:gd name="connsiteX1" fmla="*/ 3559376 w 9412071"/>
              <a:gd name="connsiteY1" fmla="*/ 6893396 h 6902503"/>
              <a:gd name="connsiteX2" fmla="*/ 0 w 9412071"/>
              <a:gd name="connsiteY2" fmla="*/ 3622528 h 6902503"/>
              <a:gd name="connsiteX3" fmla="*/ 15547 w 9412071"/>
              <a:gd name="connsiteY3" fmla="*/ 2945879 h 6902503"/>
              <a:gd name="connsiteX4" fmla="*/ 3493991 w 9412071"/>
              <a:gd name="connsiteY4" fmla="*/ 0 h 6902503"/>
              <a:gd name="connsiteX5" fmla="*/ 5765619 w 9412071"/>
              <a:gd name="connsiteY5" fmla="*/ 27912 h 6902503"/>
              <a:gd name="connsiteX6" fmla="*/ 9412071 w 9412071"/>
              <a:gd name="connsiteY6" fmla="*/ 3454101 h 6902503"/>
              <a:gd name="connsiteX7" fmla="*/ 5694737 w 9412071"/>
              <a:gd name="connsiteY7" fmla="*/ 6902503 h 6902503"/>
              <a:gd name="connsiteX0" fmla="*/ 5694737 w 9412071"/>
              <a:gd name="connsiteY0" fmla="*/ 6874591 h 6874591"/>
              <a:gd name="connsiteX1" fmla="*/ 3559376 w 9412071"/>
              <a:gd name="connsiteY1" fmla="*/ 6865484 h 6874591"/>
              <a:gd name="connsiteX2" fmla="*/ 0 w 9412071"/>
              <a:gd name="connsiteY2" fmla="*/ 3594616 h 6874591"/>
              <a:gd name="connsiteX3" fmla="*/ 15547 w 9412071"/>
              <a:gd name="connsiteY3" fmla="*/ 2917967 h 6874591"/>
              <a:gd name="connsiteX4" fmla="*/ 3493991 w 9412071"/>
              <a:gd name="connsiteY4" fmla="*/ 1271 h 6874591"/>
              <a:gd name="connsiteX5" fmla="*/ 5765619 w 9412071"/>
              <a:gd name="connsiteY5" fmla="*/ 0 h 6874591"/>
              <a:gd name="connsiteX6" fmla="*/ 9412071 w 9412071"/>
              <a:gd name="connsiteY6" fmla="*/ 3426189 h 6874591"/>
              <a:gd name="connsiteX7" fmla="*/ 5694737 w 9412071"/>
              <a:gd name="connsiteY7" fmla="*/ 6874591 h 6874591"/>
              <a:gd name="connsiteX0" fmla="*/ 5694737 w 9412071"/>
              <a:gd name="connsiteY0" fmla="*/ 6874591 h 6874591"/>
              <a:gd name="connsiteX1" fmla="*/ 3559376 w 9412071"/>
              <a:gd name="connsiteY1" fmla="*/ 6865484 h 6874591"/>
              <a:gd name="connsiteX2" fmla="*/ 0 w 9412071"/>
              <a:gd name="connsiteY2" fmla="*/ 3594616 h 6874591"/>
              <a:gd name="connsiteX3" fmla="*/ 44730 w 9412071"/>
              <a:gd name="connsiteY3" fmla="*/ 3015243 h 6874591"/>
              <a:gd name="connsiteX4" fmla="*/ 3493991 w 9412071"/>
              <a:gd name="connsiteY4" fmla="*/ 1271 h 6874591"/>
              <a:gd name="connsiteX5" fmla="*/ 5765619 w 9412071"/>
              <a:gd name="connsiteY5" fmla="*/ 0 h 6874591"/>
              <a:gd name="connsiteX6" fmla="*/ 9412071 w 9412071"/>
              <a:gd name="connsiteY6" fmla="*/ 3426189 h 6874591"/>
              <a:gd name="connsiteX7" fmla="*/ 5694737 w 9412071"/>
              <a:gd name="connsiteY7" fmla="*/ 6874591 h 6874591"/>
              <a:gd name="connsiteX0" fmla="*/ 5694737 w 9412071"/>
              <a:gd name="connsiteY0" fmla="*/ 6874591 h 6874591"/>
              <a:gd name="connsiteX1" fmla="*/ 3559376 w 9412071"/>
              <a:gd name="connsiteY1" fmla="*/ 6865484 h 6874591"/>
              <a:gd name="connsiteX2" fmla="*/ 0 w 9412071"/>
              <a:gd name="connsiteY2" fmla="*/ 3594616 h 6874591"/>
              <a:gd name="connsiteX3" fmla="*/ 44730 w 9412071"/>
              <a:gd name="connsiteY3" fmla="*/ 3015243 h 6874591"/>
              <a:gd name="connsiteX4" fmla="*/ 3493991 w 9412071"/>
              <a:gd name="connsiteY4" fmla="*/ 1271 h 6874591"/>
              <a:gd name="connsiteX5" fmla="*/ 5765619 w 9412071"/>
              <a:gd name="connsiteY5" fmla="*/ 0 h 6874591"/>
              <a:gd name="connsiteX6" fmla="*/ 9412071 w 9412071"/>
              <a:gd name="connsiteY6" fmla="*/ 3426189 h 6874591"/>
              <a:gd name="connsiteX7" fmla="*/ 5694737 w 9412071"/>
              <a:gd name="connsiteY7" fmla="*/ 6874591 h 6874591"/>
              <a:gd name="connsiteX0" fmla="*/ 5694737 w 9412071"/>
              <a:gd name="connsiteY0" fmla="*/ 6874591 h 6874591"/>
              <a:gd name="connsiteX1" fmla="*/ 3559376 w 9412071"/>
              <a:gd name="connsiteY1" fmla="*/ 6865484 h 6874591"/>
              <a:gd name="connsiteX2" fmla="*/ 0 w 9412071"/>
              <a:gd name="connsiteY2" fmla="*/ 3594616 h 6874591"/>
              <a:gd name="connsiteX3" fmla="*/ 25275 w 9412071"/>
              <a:gd name="connsiteY3" fmla="*/ 3190341 h 6874591"/>
              <a:gd name="connsiteX4" fmla="*/ 3493991 w 9412071"/>
              <a:gd name="connsiteY4" fmla="*/ 1271 h 6874591"/>
              <a:gd name="connsiteX5" fmla="*/ 5765619 w 9412071"/>
              <a:gd name="connsiteY5" fmla="*/ 0 h 6874591"/>
              <a:gd name="connsiteX6" fmla="*/ 9412071 w 9412071"/>
              <a:gd name="connsiteY6" fmla="*/ 3426189 h 6874591"/>
              <a:gd name="connsiteX7" fmla="*/ 5694737 w 9412071"/>
              <a:gd name="connsiteY7" fmla="*/ 6874591 h 6874591"/>
              <a:gd name="connsiteX0" fmla="*/ 5694737 w 9412071"/>
              <a:gd name="connsiteY0" fmla="*/ 6874591 h 6874591"/>
              <a:gd name="connsiteX1" fmla="*/ 3559376 w 9412071"/>
              <a:gd name="connsiteY1" fmla="*/ 6865484 h 6874591"/>
              <a:gd name="connsiteX2" fmla="*/ 0 w 9412071"/>
              <a:gd name="connsiteY2" fmla="*/ 3594616 h 6874591"/>
              <a:gd name="connsiteX3" fmla="*/ 25275 w 9412071"/>
              <a:gd name="connsiteY3" fmla="*/ 3190341 h 6874591"/>
              <a:gd name="connsiteX4" fmla="*/ 3445353 w 9412071"/>
              <a:gd name="connsiteY4" fmla="*/ 1271 h 6874591"/>
              <a:gd name="connsiteX5" fmla="*/ 5765619 w 9412071"/>
              <a:gd name="connsiteY5" fmla="*/ 0 h 6874591"/>
              <a:gd name="connsiteX6" fmla="*/ 9412071 w 9412071"/>
              <a:gd name="connsiteY6" fmla="*/ 3426189 h 6874591"/>
              <a:gd name="connsiteX7" fmla="*/ 5694737 w 9412071"/>
              <a:gd name="connsiteY7" fmla="*/ 6874591 h 6874591"/>
              <a:gd name="connsiteX0" fmla="*/ 5675282 w 9392616"/>
              <a:gd name="connsiteY0" fmla="*/ 6874591 h 6874591"/>
              <a:gd name="connsiteX1" fmla="*/ 3539921 w 9392616"/>
              <a:gd name="connsiteY1" fmla="*/ 6865484 h 6874591"/>
              <a:gd name="connsiteX2" fmla="*/ 0 w 9392616"/>
              <a:gd name="connsiteY2" fmla="*/ 3594616 h 6874591"/>
              <a:gd name="connsiteX3" fmla="*/ 5820 w 9392616"/>
              <a:gd name="connsiteY3" fmla="*/ 3190341 h 6874591"/>
              <a:gd name="connsiteX4" fmla="*/ 3425898 w 9392616"/>
              <a:gd name="connsiteY4" fmla="*/ 1271 h 6874591"/>
              <a:gd name="connsiteX5" fmla="*/ 5746164 w 9392616"/>
              <a:gd name="connsiteY5" fmla="*/ 0 h 6874591"/>
              <a:gd name="connsiteX6" fmla="*/ 9392616 w 9392616"/>
              <a:gd name="connsiteY6" fmla="*/ 3426189 h 6874591"/>
              <a:gd name="connsiteX7" fmla="*/ 5675282 w 9392616"/>
              <a:gd name="connsiteY7" fmla="*/ 6874591 h 6874591"/>
              <a:gd name="connsiteX0" fmla="*/ 5678412 w 9395746"/>
              <a:gd name="connsiteY0" fmla="*/ 6874591 h 6874591"/>
              <a:gd name="connsiteX1" fmla="*/ 3543051 w 9395746"/>
              <a:gd name="connsiteY1" fmla="*/ 6865484 h 6874591"/>
              <a:gd name="connsiteX2" fmla="*/ 3130 w 9395746"/>
              <a:gd name="connsiteY2" fmla="*/ 3594616 h 6874591"/>
              <a:gd name="connsiteX3" fmla="*/ 8950 w 9395746"/>
              <a:gd name="connsiteY3" fmla="*/ 3190341 h 6874591"/>
              <a:gd name="connsiteX4" fmla="*/ 3429028 w 9395746"/>
              <a:gd name="connsiteY4" fmla="*/ 1271 h 6874591"/>
              <a:gd name="connsiteX5" fmla="*/ 5749294 w 9395746"/>
              <a:gd name="connsiteY5" fmla="*/ 0 h 6874591"/>
              <a:gd name="connsiteX6" fmla="*/ 9395746 w 9395746"/>
              <a:gd name="connsiteY6" fmla="*/ 3426189 h 6874591"/>
              <a:gd name="connsiteX7" fmla="*/ 5678412 w 9395746"/>
              <a:gd name="connsiteY7" fmla="*/ 6874591 h 6874591"/>
              <a:gd name="connsiteX0" fmla="*/ 5678412 w 9395746"/>
              <a:gd name="connsiteY0" fmla="*/ 6874591 h 6874591"/>
              <a:gd name="connsiteX1" fmla="*/ 3543051 w 9395746"/>
              <a:gd name="connsiteY1" fmla="*/ 6865484 h 6874591"/>
              <a:gd name="connsiteX2" fmla="*/ 3130 w 9395746"/>
              <a:gd name="connsiteY2" fmla="*/ 3594616 h 6874591"/>
              <a:gd name="connsiteX3" fmla="*/ 8950 w 9395746"/>
              <a:gd name="connsiteY3" fmla="*/ 3190341 h 6874591"/>
              <a:gd name="connsiteX4" fmla="*/ 3429028 w 9395746"/>
              <a:gd name="connsiteY4" fmla="*/ 1271 h 6874591"/>
              <a:gd name="connsiteX5" fmla="*/ 5749294 w 9395746"/>
              <a:gd name="connsiteY5" fmla="*/ 0 h 6874591"/>
              <a:gd name="connsiteX6" fmla="*/ 9395746 w 9395746"/>
              <a:gd name="connsiteY6" fmla="*/ 3426189 h 6874591"/>
              <a:gd name="connsiteX7" fmla="*/ 5678412 w 9395746"/>
              <a:gd name="connsiteY7" fmla="*/ 6874591 h 6874591"/>
              <a:gd name="connsiteX0" fmla="*/ 5672130 w 9389464"/>
              <a:gd name="connsiteY0" fmla="*/ 6874591 h 6874591"/>
              <a:gd name="connsiteX1" fmla="*/ 3536769 w 9389464"/>
              <a:gd name="connsiteY1" fmla="*/ 6865484 h 6874591"/>
              <a:gd name="connsiteX2" fmla="*/ 4664 w 9389464"/>
              <a:gd name="connsiteY2" fmla="*/ 3594616 h 6874591"/>
              <a:gd name="connsiteX3" fmla="*/ 2668 w 9389464"/>
              <a:gd name="connsiteY3" fmla="*/ 3190341 h 6874591"/>
              <a:gd name="connsiteX4" fmla="*/ 3422746 w 9389464"/>
              <a:gd name="connsiteY4" fmla="*/ 1271 h 6874591"/>
              <a:gd name="connsiteX5" fmla="*/ 5743012 w 9389464"/>
              <a:gd name="connsiteY5" fmla="*/ 0 h 6874591"/>
              <a:gd name="connsiteX6" fmla="*/ 9389464 w 9389464"/>
              <a:gd name="connsiteY6" fmla="*/ 3426189 h 6874591"/>
              <a:gd name="connsiteX7" fmla="*/ 5672130 w 9389464"/>
              <a:gd name="connsiteY7" fmla="*/ 6874591 h 6874591"/>
              <a:gd name="connsiteX0" fmla="*/ 5672130 w 9389464"/>
              <a:gd name="connsiteY0" fmla="*/ 6874591 h 6874591"/>
              <a:gd name="connsiteX1" fmla="*/ 3536769 w 9389464"/>
              <a:gd name="connsiteY1" fmla="*/ 6865484 h 6874591"/>
              <a:gd name="connsiteX2" fmla="*/ 4664 w 9389464"/>
              <a:gd name="connsiteY2" fmla="*/ 3594616 h 6874591"/>
              <a:gd name="connsiteX3" fmla="*/ 2668 w 9389464"/>
              <a:gd name="connsiteY3" fmla="*/ 3190341 h 6874591"/>
              <a:gd name="connsiteX4" fmla="*/ 3422746 w 9389464"/>
              <a:gd name="connsiteY4" fmla="*/ 1271 h 6874591"/>
              <a:gd name="connsiteX5" fmla="*/ 5743012 w 9389464"/>
              <a:gd name="connsiteY5" fmla="*/ 0 h 6874591"/>
              <a:gd name="connsiteX6" fmla="*/ 9389464 w 9389464"/>
              <a:gd name="connsiteY6" fmla="*/ 3426189 h 6874591"/>
              <a:gd name="connsiteX7" fmla="*/ 5672130 w 9389464"/>
              <a:gd name="connsiteY7" fmla="*/ 6874591 h 6874591"/>
              <a:gd name="connsiteX0" fmla="*/ 5670598 w 9387932"/>
              <a:gd name="connsiteY0" fmla="*/ 6874591 h 6874591"/>
              <a:gd name="connsiteX1" fmla="*/ 3535237 w 9387932"/>
              <a:gd name="connsiteY1" fmla="*/ 6865484 h 6874591"/>
              <a:gd name="connsiteX2" fmla="*/ 3132 w 9387932"/>
              <a:gd name="connsiteY2" fmla="*/ 3594616 h 6874591"/>
              <a:gd name="connsiteX3" fmla="*/ 8951 w 9387932"/>
              <a:gd name="connsiteY3" fmla="*/ 3205971 h 6874591"/>
              <a:gd name="connsiteX4" fmla="*/ 3421214 w 9387932"/>
              <a:gd name="connsiteY4" fmla="*/ 1271 h 6874591"/>
              <a:gd name="connsiteX5" fmla="*/ 5741480 w 9387932"/>
              <a:gd name="connsiteY5" fmla="*/ 0 h 6874591"/>
              <a:gd name="connsiteX6" fmla="*/ 9387932 w 9387932"/>
              <a:gd name="connsiteY6" fmla="*/ 3426189 h 6874591"/>
              <a:gd name="connsiteX7" fmla="*/ 5670598 w 9387932"/>
              <a:gd name="connsiteY7" fmla="*/ 6874591 h 6874591"/>
              <a:gd name="connsiteX0" fmla="*/ 5669823 w 9387157"/>
              <a:gd name="connsiteY0" fmla="*/ 6874591 h 6874591"/>
              <a:gd name="connsiteX1" fmla="*/ 3534462 w 9387157"/>
              <a:gd name="connsiteY1" fmla="*/ 6865484 h 6874591"/>
              <a:gd name="connsiteX2" fmla="*/ 2357 w 9387157"/>
              <a:gd name="connsiteY2" fmla="*/ 3594616 h 6874591"/>
              <a:gd name="connsiteX3" fmla="*/ 15992 w 9387157"/>
              <a:gd name="connsiteY3" fmla="*/ 3205971 h 6874591"/>
              <a:gd name="connsiteX4" fmla="*/ 3420439 w 9387157"/>
              <a:gd name="connsiteY4" fmla="*/ 1271 h 6874591"/>
              <a:gd name="connsiteX5" fmla="*/ 5740705 w 9387157"/>
              <a:gd name="connsiteY5" fmla="*/ 0 h 6874591"/>
              <a:gd name="connsiteX6" fmla="*/ 9387157 w 9387157"/>
              <a:gd name="connsiteY6" fmla="*/ 3426189 h 6874591"/>
              <a:gd name="connsiteX7" fmla="*/ 5669823 w 9387157"/>
              <a:gd name="connsiteY7" fmla="*/ 6874591 h 6874591"/>
              <a:gd name="connsiteX0" fmla="*/ 5672129 w 9389463"/>
              <a:gd name="connsiteY0" fmla="*/ 6874591 h 6874591"/>
              <a:gd name="connsiteX1" fmla="*/ 3536768 w 9389463"/>
              <a:gd name="connsiteY1" fmla="*/ 6865484 h 6874591"/>
              <a:gd name="connsiteX2" fmla="*/ 4663 w 9389463"/>
              <a:gd name="connsiteY2" fmla="*/ 3594616 h 6874591"/>
              <a:gd name="connsiteX3" fmla="*/ 2667 w 9389463"/>
              <a:gd name="connsiteY3" fmla="*/ 3205971 h 6874591"/>
              <a:gd name="connsiteX4" fmla="*/ 3422745 w 9389463"/>
              <a:gd name="connsiteY4" fmla="*/ 1271 h 6874591"/>
              <a:gd name="connsiteX5" fmla="*/ 5743011 w 9389463"/>
              <a:gd name="connsiteY5" fmla="*/ 0 h 6874591"/>
              <a:gd name="connsiteX6" fmla="*/ 9389463 w 9389463"/>
              <a:gd name="connsiteY6" fmla="*/ 3426189 h 6874591"/>
              <a:gd name="connsiteX7" fmla="*/ 5672129 w 9389463"/>
              <a:gd name="connsiteY7" fmla="*/ 6874591 h 6874591"/>
              <a:gd name="connsiteX0" fmla="*/ 5669462 w 9386796"/>
              <a:gd name="connsiteY0" fmla="*/ 6874591 h 6874591"/>
              <a:gd name="connsiteX1" fmla="*/ 3534101 w 9386796"/>
              <a:gd name="connsiteY1" fmla="*/ 6865484 h 6874591"/>
              <a:gd name="connsiteX2" fmla="*/ 1996 w 9386796"/>
              <a:gd name="connsiteY2" fmla="*/ 3594616 h 6874591"/>
              <a:gd name="connsiteX3" fmla="*/ 0 w 9386796"/>
              <a:gd name="connsiteY3" fmla="*/ 3205971 h 6874591"/>
              <a:gd name="connsiteX4" fmla="*/ 3420078 w 9386796"/>
              <a:gd name="connsiteY4" fmla="*/ 1271 h 6874591"/>
              <a:gd name="connsiteX5" fmla="*/ 5740344 w 9386796"/>
              <a:gd name="connsiteY5" fmla="*/ 0 h 6874591"/>
              <a:gd name="connsiteX6" fmla="*/ 9386796 w 9386796"/>
              <a:gd name="connsiteY6" fmla="*/ 3426189 h 6874591"/>
              <a:gd name="connsiteX7" fmla="*/ 5669462 w 9386796"/>
              <a:gd name="connsiteY7" fmla="*/ 6874591 h 6874591"/>
              <a:gd name="connsiteX0" fmla="*/ 5678395 w 9395729"/>
              <a:gd name="connsiteY0" fmla="*/ 6874591 h 6874591"/>
              <a:gd name="connsiteX1" fmla="*/ 3543034 w 9395729"/>
              <a:gd name="connsiteY1" fmla="*/ 6865484 h 6874591"/>
              <a:gd name="connsiteX2" fmla="*/ 0 w 9395729"/>
              <a:gd name="connsiteY2" fmla="*/ 3580043 h 6874591"/>
              <a:gd name="connsiteX3" fmla="*/ 8933 w 9395729"/>
              <a:gd name="connsiteY3" fmla="*/ 3205971 h 6874591"/>
              <a:gd name="connsiteX4" fmla="*/ 3429011 w 9395729"/>
              <a:gd name="connsiteY4" fmla="*/ 1271 h 6874591"/>
              <a:gd name="connsiteX5" fmla="*/ 5749277 w 9395729"/>
              <a:gd name="connsiteY5" fmla="*/ 0 h 6874591"/>
              <a:gd name="connsiteX6" fmla="*/ 9395729 w 9395729"/>
              <a:gd name="connsiteY6" fmla="*/ 3426189 h 6874591"/>
              <a:gd name="connsiteX7" fmla="*/ 5678395 w 9395729"/>
              <a:gd name="connsiteY7" fmla="*/ 6874591 h 6874591"/>
              <a:gd name="connsiteX0" fmla="*/ 5680391 w 9397725"/>
              <a:gd name="connsiteY0" fmla="*/ 6874591 h 6874591"/>
              <a:gd name="connsiteX1" fmla="*/ 3545030 w 9397725"/>
              <a:gd name="connsiteY1" fmla="*/ 6865484 h 6874591"/>
              <a:gd name="connsiteX2" fmla="*/ 1996 w 9397725"/>
              <a:gd name="connsiteY2" fmla="*/ 3580043 h 6874591"/>
              <a:gd name="connsiteX3" fmla="*/ 0 w 9397725"/>
              <a:gd name="connsiteY3" fmla="*/ 3205971 h 6874591"/>
              <a:gd name="connsiteX4" fmla="*/ 3431007 w 9397725"/>
              <a:gd name="connsiteY4" fmla="*/ 1271 h 6874591"/>
              <a:gd name="connsiteX5" fmla="*/ 5751273 w 9397725"/>
              <a:gd name="connsiteY5" fmla="*/ 0 h 6874591"/>
              <a:gd name="connsiteX6" fmla="*/ 9397725 w 9397725"/>
              <a:gd name="connsiteY6" fmla="*/ 3426189 h 6874591"/>
              <a:gd name="connsiteX7" fmla="*/ 5680391 w 9397725"/>
              <a:gd name="connsiteY7" fmla="*/ 6874591 h 6874591"/>
              <a:gd name="connsiteX0" fmla="*/ 5680391 w 9397725"/>
              <a:gd name="connsiteY0" fmla="*/ 6874591 h 6874591"/>
              <a:gd name="connsiteX1" fmla="*/ 3545030 w 9397725"/>
              <a:gd name="connsiteY1" fmla="*/ 6865484 h 6874591"/>
              <a:gd name="connsiteX2" fmla="*/ 0 w 9397725"/>
              <a:gd name="connsiteY2" fmla="*/ 3205971 h 6874591"/>
              <a:gd name="connsiteX3" fmla="*/ 3431007 w 9397725"/>
              <a:gd name="connsiteY3" fmla="*/ 1271 h 6874591"/>
              <a:gd name="connsiteX4" fmla="*/ 5751273 w 9397725"/>
              <a:gd name="connsiteY4" fmla="*/ 0 h 6874591"/>
              <a:gd name="connsiteX5" fmla="*/ 9397725 w 9397725"/>
              <a:gd name="connsiteY5" fmla="*/ 3426189 h 6874591"/>
              <a:gd name="connsiteX6" fmla="*/ 5680391 w 9397725"/>
              <a:gd name="connsiteY6" fmla="*/ 6874591 h 6874591"/>
              <a:gd name="connsiteX0" fmla="*/ 5899466 w 9616800"/>
              <a:gd name="connsiteY0" fmla="*/ 6874591 h 6874591"/>
              <a:gd name="connsiteX1" fmla="*/ 3764105 w 9616800"/>
              <a:gd name="connsiteY1" fmla="*/ 6865484 h 6874591"/>
              <a:gd name="connsiteX2" fmla="*/ 0 w 9616800"/>
              <a:gd name="connsiteY2" fmla="*/ 3415521 h 6874591"/>
              <a:gd name="connsiteX3" fmla="*/ 3650082 w 9616800"/>
              <a:gd name="connsiteY3" fmla="*/ 1271 h 6874591"/>
              <a:gd name="connsiteX4" fmla="*/ 5970348 w 9616800"/>
              <a:gd name="connsiteY4" fmla="*/ 0 h 6874591"/>
              <a:gd name="connsiteX5" fmla="*/ 9616800 w 9616800"/>
              <a:gd name="connsiteY5" fmla="*/ 3426189 h 6874591"/>
              <a:gd name="connsiteX6" fmla="*/ 5899466 w 9616800"/>
              <a:gd name="connsiteY6" fmla="*/ 6874591 h 6874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16800" h="6874591">
                <a:moveTo>
                  <a:pt x="5899466" y="6874591"/>
                </a:moveTo>
                <a:lnTo>
                  <a:pt x="3764105" y="6865484"/>
                </a:lnTo>
                <a:lnTo>
                  <a:pt x="0" y="3415521"/>
                </a:lnTo>
                <a:lnTo>
                  <a:pt x="3650082" y="1271"/>
                </a:lnTo>
                <a:lnTo>
                  <a:pt x="5970348" y="0"/>
                </a:lnTo>
                <a:lnTo>
                  <a:pt x="9616800" y="3426189"/>
                </a:lnTo>
                <a:lnTo>
                  <a:pt x="5899466" y="6874591"/>
                </a:lnTo>
                <a:close/>
              </a:path>
            </a:pathLst>
          </a:custGeom>
          <a:gradFill>
            <a:gsLst>
              <a:gs pos="0">
                <a:schemeClr val="accent4">
                  <a:lumMod val="20000"/>
                  <a:lumOff val="80000"/>
                </a:schemeClr>
              </a:gs>
              <a:gs pos="45000">
                <a:schemeClr val="bg1"/>
              </a:gs>
              <a:gs pos="100000">
                <a:schemeClr val="accent4">
                  <a:lumMod val="20000"/>
                  <a:lumOff val="8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5"/>
          <p:cNvSpPr>
            <a:spLocks/>
          </p:cNvSpPr>
          <p:nvPr/>
        </p:nvSpPr>
        <p:spPr bwMode="auto">
          <a:xfrm>
            <a:off x="5650699" y="2576512"/>
            <a:ext cx="5061066" cy="4283201"/>
          </a:xfrm>
          <a:custGeom>
            <a:avLst/>
            <a:gdLst>
              <a:gd name="T0" fmla="*/ 378 w 2998"/>
              <a:gd name="T1" fmla="*/ 2697 h 2697"/>
              <a:gd name="T2" fmla="*/ 2998 w 2998"/>
              <a:gd name="T3" fmla="*/ 265 h 2697"/>
              <a:gd name="T4" fmla="*/ 2715 w 2998"/>
              <a:gd name="T5" fmla="*/ 0 h 2697"/>
              <a:gd name="T6" fmla="*/ 0 w 2998"/>
              <a:gd name="T7" fmla="*/ 2515 h 2697"/>
              <a:gd name="T8" fmla="*/ 0 w 2998"/>
              <a:gd name="T9" fmla="*/ 2697 h 2697"/>
              <a:gd name="T10" fmla="*/ 378 w 2998"/>
              <a:gd name="T11" fmla="*/ 2697 h 2697"/>
              <a:gd name="connsiteX0" fmla="*/ 1908 w 10647"/>
              <a:gd name="connsiteY0" fmla="*/ 10000 h 10011"/>
              <a:gd name="connsiteX1" fmla="*/ 10647 w 10647"/>
              <a:gd name="connsiteY1" fmla="*/ 983 h 10011"/>
              <a:gd name="connsiteX2" fmla="*/ 9703 w 10647"/>
              <a:gd name="connsiteY2" fmla="*/ 0 h 10011"/>
              <a:gd name="connsiteX3" fmla="*/ 0 w 10647"/>
              <a:gd name="connsiteY3" fmla="*/ 10011 h 10011"/>
              <a:gd name="connsiteX4" fmla="*/ 647 w 10647"/>
              <a:gd name="connsiteY4" fmla="*/ 10000 h 10011"/>
              <a:gd name="connsiteX5" fmla="*/ 1908 w 10647"/>
              <a:gd name="connsiteY5" fmla="*/ 10000 h 10011"/>
              <a:gd name="connsiteX0" fmla="*/ 1908 w 10647"/>
              <a:gd name="connsiteY0" fmla="*/ 10000 h 10011"/>
              <a:gd name="connsiteX1" fmla="*/ 10647 w 10647"/>
              <a:gd name="connsiteY1" fmla="*/ 983 h 10011"/>
              <a:gd name="connsiteX2" fmla="*/ 9703 w 10647"/>
              <a:gd name="connsiteY2" fmla="*/ 0 h 10011"/>
              <a:gd name="connsiteX3" fmla="*/ 0 w 10647"/>
              <a:gd name="connsiteY3" fmla="*/ 10011 h 10011"/>
              <a:gd name="connsiteX4" fmla="*/ 1908 w 10647"/>
              <a:gd name="connsiteY4" fmla="*/ 10000 h 10011"/>
              <a:gd name="connsiteX0" fmla="*/ 1895 w 10634"/>
              <a:gd name="connsiteY0" fmla="*/ 10000 h 10004"/>
              <a:gd name="connsiteX1" fmla="*/ 10634 w 10634"/>
              <a:gd name="connsiteY1" fmla="*/ 983 h 10004"/>
              <a:gd name="connsiteX2" fmla="*/ 9690 w 10634"/>
              <a:gd name="connsiteY2" fmla="*/ 0 h 10004"/>
              <a:gd name="connsiteX3" fmla="*/ 0 w 10634"/>
              <a:gd name="connsiteY3" fmla="*/ 10004 h 10004"/>
              <a:gd name="connsiteX4" fmla="*/ 1895 w 10634"/>
              <a:gd name="connsiteY4" fmla="*/ 10000 h 10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 h="10004">
                <a:moveTo>
                  <a:pt x="1895" y="10000"/>
                </a:moveTo>
                <a:lnTo>
                  <a:pt x="10634" y="983"/>
                </a:lnTo>
                <a:lnTo>
                  <a:pt x="9690" y="0"/>
                </a:lnTo>
                <a:lnTo>
                  <a:pt x="0" y="10004"/>
                </a:lnTo>
                <a:lnTo>
                  <a:pt x="1895" y="10000"/>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101600" dir="10800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9" name="Freeform 6"/>
          <p:cNvSpPr>
            <a:spLocks/>
          </p:cNvSpPr>
          <p:nvPr/>
        </p:nvSpPr>
        <p:spPr bwMode="auto">
          <a:xfrm>
            <a:off x="6544577" y="2992438"/>
            <a:ext cx="4611688" cy="3865563"/>
          </a:xfrm>
          <a:custGeom>
            <a:avLst/>
            <a:gdLst>
              <a:gd name="T0" fmla="*/ 577 w 2905"/>
              <a:gd name="T1" fmla="*/ 2435 h 2435"/>
              <a:gd name="T2" fmla="*/ 2905 w 2905"/>
              <a:gd name="T3" fmla="*/ 265 h 2435"/>
              <a:gd name="T4" fmla="*/ 2623 w 2905"/>
              <a:gd name="T5" fmla="*/ 0 h 2435"/>
              <a:gd name="T6" fmla="*/ 0 w 2905"/>
              <a:gd name="T7" fmla="*/ 2435 h 2435"/>
              <a:gd name="T8" fmla="*/ 577 w 2905"/>
              <a:gd name="T9" fmla="*/ 2435 h 2435"/>
            </a:gdLst>
            <a:ahLst/>
            <a:cxnLst>
              <a:cxn ang="0">
                <a:pos x="T0" y="T1"/>
              </a:cxn>
              <a:cxn ang="0">
                <a:pos x="T2" y="T3"/>
              </a:cxn>
              <a:cxn ang="0">
                <a:pos x="T4" y="T5"/>
              </a:cxn>
              <a:cxn ang="0">
                <a:pos x="T6" y="T7"/>
              </a:cxn>
              <a:cxn ang="0">
                <a:pos x="T8" y="T9"/>
              </a:cxn>
            </a:cxnLst>
            <a:rect l="0" t="0" r="r" b="b"/>
            <a:pathLst>
              <a:path w="2905" h="2435">
                <a:moveTo>
                  <a:pt x="577" y="2435"/>
                </a:moveTo>
                <a:lnTo>
                  <a:pt x="2905" y="265"/>
                </a:lnTo>
                <a:lnTo>
                  <a:pt x="2623" y="0"/>
                </a:lnTo>
                <a:lnTo>
                  <a:pt x="0" y="2435"/>
                </a:lnTo>
                <a:lnTo>
                  <a:pt x="577" y="2435"/>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0" name="Freeform 7"/>
          <p:cNvSpPr>
            <a:spLocks/>
          </p:cNvSpPr>
          <p:nvPr/>
        </p:nvSpPr>
        <p:spPr bwMode="auto">
          <a:xfrm>
            <a:off x="5721419" y="-5363"/>
            <a:ext cx="4541083" cy="3836001"/>
          </a:xfrm>
          <a:custGeom>
            <a:avLst/>
            <a:gdLst>
              <a:gd name="T0" fmla="*/ 430 w 2715"/>
              <a:gd name="T1" fmla="*/ 0 h 2413"/>
              <a:gd name="T2" fmla="*/ 2715 w 2715"/>
              <a:gd name="T3" fmla="*/ 2150 h 2413"/>
              <a:gd name="T4" fmla="*/ 2433 w 2715"/>
              <a:gd name="T5" fmla="*/ 2413 h 2413"/>
              <a:gd name="T6" fmla="*/ 0 w 2715"/>
              <a:gd name="T7" fmla="*/ 138 h 2413"/>
              <a:gd name="T8" fmla="*/ 0 w 2715"/>
              <a:gd name="T9" fmla="*/ 0 h 2413"/>
              <a:gd name="T10" fmla="*/ 430 w 2715"/>
              <a:gd name="T11" fmla="*/ 0 h 2413"/>
              <a:gd name="connsiteX0" fmla="*/ 2161 w 10577"/>
              <a:gd name="connsiteY0" fmla="*/ 77 h 10077"/>
              <a:gd name="connsiteX1" fmla="*/ 10577 w 10577"/>
              <a:gd name="connsiteY1" fmla="*/ 8987 h 10077"/>
              <a:gd name="connsiteX2" fmla="*/ 9538 w 10577"/>
              <a:gd name="connsiteY2" fmla="*/ 10077 h 10077"/>
              <a:gd name="connsiteX3" fmla="*/ 0 w 10577"/>
              <a:gd name="connsiteY3" fmla="*/ 0 h 10077"/>
              <a:gd name="connsiteX4" fmla="*/ 577 w 10577"/>
              <a:gd name="connsiteY4" fmla="*/ 77 h 10077"/>
              <a:gd name="connsiteX5" fmla="*/ 2161 w 10577"/>
              <a:gd name="connsiteY5" fmla="*/ 77 h 10077"/>
              <a:gd name="connsiteX0" fmla="*/ 2138 w 10554"/>
              <a:gd name="connsiteY0" fmla="*/ 14 h 10014"/>
              <a:gd name="connsiteX1" fmla="*/ 10554 w 10554"/>
              <a:gd name="connsiteY1" fmla="*/ 8924 h 10014"/>
              <a:gd name="connsiteX2" fmla="*/ 9515 w 10554"/>
              <a:gd name="connsiteY2" fmla="*/ 10014 h 10014"/>
              <a:gd name="connsiteX3" fmla="*/ 0 w 10554"/>
              <a:gd name="connsiteY3" fmla="*/ 0 h 10014"/>
              <a:gd name="connsiteX4" fmla="*/ 554 w 10554"/>
              <a:gd name="connsiteY4" fmla="*/ 14 h 10014"/>
              <a:gd name="connsiteX5" fmla="*/ 2138 w 10554"/>
              <a:gd name="connsiteY5" fmla="*/ 14 h 10014"/>
              <a:gd name="connsiteX0" fmla="*/ 2120 w 10536"/>
              <a:gd name="connsiteY0" fmla="*/ 14 h 10014"/>
              <a:gd name="connsiteX1" fmla="*/ 10536 w 10536"/>
              <a:gd name="connsiteY1" fmla="*/ 8924 h 10014"/>
              <a:gd name="connsiteX2" fmla="*/ 9497 w 10536"/>
              <a:gd name="connsiteY2" fmla="*/ 10014 h 10014"/>
              <a:gd name="connsiteX3" fmla="*/ 0 w 10536"/>
              <a:gd name="connsiteY3" fmla="*/ 0 h 10014"/>
              <a:gd name="connsiteX4" fmla="*/ 536 w 10536"/>
              <a:gd name="connsiteY4" fmla="*/ 14 h 10014"/>
              <a:gd name="connsiteX5" fmla="*/ 2120 w 10536"/>
              <a:gd name="connsiteY5" fmla="*/ 14 h 10014"/>
              <a:gd name="connsiteX0" fmla="*/ 2120 w 10536"/>
              <a:gd name="connsiteY0" fmla="*/ 14 h 10014"/>
              <a:gd name="connsiteX1" fmla="*/ 10536 w 10536"/>
              <a:gd name="connsiteY1" fmla="*/ 8924 h 10014"/>
              <a:gd name="connsiteX2" fmla="*/ 9497 w 10536"/>
              <a:gd name="connsiteY2" fmla="*/ 10014 h 10014"/>
              <a:gd name="connsiteX3" fmla="*/ 0 w 10536"/>
              <a:gd name="connsiteY3" fmla="*/ 0 h 10014"/>
              <a:gd name="connsiteX4" fmla="*/ 2120 w 10536"/>
              <a:gd name="connsiteY4" fmla="*/ 14 h 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36" h="10014">
                <a:moveTo>
                  <a:pt x="2120" y="14"/>
                </a:moveTo>
                <a:lnTo>
                  <a:pt x="10536" y="8924"/>
                </a:lnTo>
                <a:lnTo>
                  <a:pt x="9497" y="10014"/>
                </a:lnTo>
                <a:lnTo>
                  <a:pt x="0" y="0"/>
                </a:lnTo>
                <a:lnTo>
                  <a:pt x="2120" y="14"/>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1016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1" name="Freeform 8"/>
          <p:cNvSpPr>
            <a:spLocks/>
          </p:cNvSpPr>
          <p:nvPr/>
        </p:nvSpPr>
        <p:spPr bwMode="auto">
          <a:xfrm>
            <a:off x="6627127" y="0"/>
            <a:ext cx="4525963" cy="3830638"/>
          </a:xfrm>
          <a:custGeom>
            <a:avLst/>
            <a:gdLst>
              <a:gd name="T0" fmla="*/ 578 w 2851"/>
              <a:gd name="T1" fmla="*/ 0 h 2413"/>
              <a:gd name="T2" fmla="*/ 2851 w 2851"/>
              <a:gd name="T3" fmla="*/ 2150 h 2413"/>
              <a:gd name="T4" fmla="*/ 2571 w 2851"/>
              <a:gd name="T5" fmla="*/ 2413 h 2413"/>
              <a:gd name="T6" fmla="*/ 0 w 2851"/>
              <a:gd name="T7" fmla="*/ 0 h 2413"/>
              <a:gd name="T8" fmla="*/ 578 w 2851"/>
              <a:gd name="T9" fmla="*/ 0 h 2413"/>
            </a:gdLst>
            <a:ahLst/>
            <a:cxnLst>
              <a:cxn ang="0">
                <a:pos x="T0" y="T1"/>
              </a:cxn>
              <a:cxn ang="0">
                <a:pos x="T2" y="T3"/>
              </a:cxn>
              <a:cxn ang="0">
                <a:pos x="T4" y="T5"/>
              </a:cxn>
              <a:cxn ang="0">
                <a:pos x="T6" y="T7"/>
              </a:cxn>
              <a:cxn ang="0">
                <a:pos x="T8" y="T9"/>
              </a:cxn>
            </a:cxnLst>
            <a:rect l="0" t="0" r="r" b="b"/>
            <a:pathLst>
              <a:path w="2851" h="2413">
                <a:moveTo>
                  <a:pt x="578" y="0"/>
                </a:moveTo>
                <a:lnTo>
                  <a:pt x="2851" y="2150"/>
                </a:lnTo>
                <a:lnTo>
                  <a:pt x="2571" y="2413"/>
                </a:lnTo>
                <a:lnTo>
                  <a:pt x="0" y="0"/>
                </a:lnTo>
                <a:lnTo>
                  <a:pt x="578"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7" name="TextBox 46"/>
          <p:cNvSpPr txBox="1"/>
          <p:nvPr/>
        </p:nvSpPr>
        <p:spPr>
          <a:xfrm>
            <a:off x="2091855" y="1389808"/>
            <a:ext cx="5507023" cy="4462760"/>
          </a:xfrm>
          <a:prstGeom prst="rect">
            <a:avLst/>
          </a:prstGeom>
          <a:noFill/>
          <a:ln>
            <a:noFill/>
          </a:ln>
        </p:spPr>
        <p:txBody>
          <a:bodyPr wrap="square" rtlCol="0">
            <a:spAutoFit/>
          </a:bodyPr>
          <a:lstStyle/>
          <a:p>
            <a:pPr marL="457200" indent="-457200">
              <a:buFont typeface="Arial" panose="020B0604020202020204" pitchFamily="34" charset="0"/>
              <a:buChar char="•"/>
            </a:pPr>
            <a:r>
              <a:rPr lang="en-US" sz="2800" b="1" dirty="0">
                <a:ln w="15875">
                  <a:noFill/>
                  <a:round/>
                </a:ln>
                <a:solidFill>
                  <a:schemeClr val="accent3"/>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The cost of transportation cannot be a factor in determining the child’s best interest.</a:t>
            </a:r>
          </a:p>
          <a:p>
            <a:pPr marL="457200" indent="-457200">
              <a:buFont typeface="Arial" panose="020B0604020202020204" pitchFamily="34" charset="0"/>
              <a:buChar char="•"/>
            </a:pPr>
            <a:r>
              <a:rPr lang="en-US" sz="2800" b="1" dirty="0">
                <a:ln w="15875">
                  <a:noFill/>
                  <a:round/>
                </a:ln>
                <a:solidFill>
                  <a:schemeClr val="accent3"/>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DHR has final say in best interest determinations.</a:t>
            </a:r>
          </a:p>
          <a:p>
            <a:pPr marL="457200" indent="-457200">
              <a:buFont typeface="Arial" panose="020B0604020202020204" pitchFamily="34" charset="0"/>
              <a:buChar char="•"/>
            </a:pPr>
            <a:r>
              <a:rPr lang="en-US" sz="2800" b="1" dirty="0">
                <a:ln w="15875">
                  <a:noFill/>
                  <a:round/>
                </a:ln>
                <a:solidFill>
                  <a:schemeClr val="accent3"/>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Should a dispute arise, the LEA must provide transportation during the dispute then follow written procedures after the dispute is resolved.</a:t>
            </a:r>
          </a:p>
          <a:p>
            <a:pPr algn="ctr"/>
            <a:endParaRPr lang="en-US" sz="3200" b="1" dirty="0">
              <a:ln w="15875">
                <a:noFill/>
                <a:round/>
              </a:ln>
              <a:solidFill>
                <a:schemeClr val="accent3"/>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endParaRPr>
          </a:p>
        </p:txBody>
      </p:sp>
      <p:sp>
        <p:nvSpPr>
          <p:cNvPr id="32" name="Freeform 5"/>
          <p:cNvSpPr>
            <a:spLocks/>
          </p:cNvSpPr>
          <p:nvPr/>
        </p:nvSpPr>
        <p:spPr bwMode="auto">
          <a:xfrm flipH="1">
            <a:off x="-1515000" y="2567521"/>
            <a:ext cx="5060259" cy="4283201"/>
          </a:xfrm>
          <a:custGeom>
            <a:avLst/>
            <a:gdLst>
              <a:gd name="T0" fmla="*/ 378 w 2998"/>
              <a:gd name="T1" fmla="*/ 2697 h 2697"/>
              <a:gd name="T2" fmla="*/ 2998 w 2998"/>
              <a:gd name="T3" fmla="*/ 265 h 2697"/>
              <a:gd name="T4" fmla="*/ 2715 w 2998"/>
              <a:gd name="T5" fmla="*/ 0 h 2697"/>
              <a:gd name="T6" fmla="*/ 0 w 2998"/>
              <a:gd name="T7" fmla="*/ 2515 h 2697"/>
              <a:gd name="T8" fmla="*/ 0 w 2998"/>
              <a:gd name="T9" fmla="*/ 2697 h 2697"/>
              <a:gd name="T10" fmla="*/ 378 w 2998"/>
              <a:gd name="T11" fmla="*/ 2697 h 2697"/>
              <a:gd name="connsiteX0" fmla="*/ 1908 w 10647"/>
              <a:gd name="connsiteY0" fmla="*/ 10000 h 10011"/>
              <a:gd name="connsiteX1" fmla="*/ 10647 w 10647"/>
              <a:gd name="connsiteY1" fmla="*/ 983 h 10011"/>
              <a:gd name="connsiteX2" fmla="*/ 9703 w 10647"/>
              <a:gd name="connsiteY2" fmla="*/ 0 h 10011"/>
              <a:gd name="connsiteX3" fmla="*/ 0 w 10647"/>
              <a:gd name="connsiteY3" fmla="*/ 10011 h 10011"/>
              <a:gd name="connsiteX4" fmla="*/ 647 w 10647"/>
              <a:gd name="connsiteY4" fmla="*/ 10000 h 10011"/>
              <a:gd name="connsiteX5" fmla="*/ 1908 w 10647"/>
              <a:gd name="connsiteY5" fmla="*/ 10000 h 10011"/>
              <a:gd name="connsiteX0" fmla="*/ 1908 w 10647"/>
              <a:gd name="connsiteY0" fmla="*/ 10000 h 10011"/>
              <a:gd name="connsiteX1" fmla="*/ 10647 w 10647"/>
              <a:gd name="connsiteY1" fmla="*/ 983 h 10011"/>
              <a:gd name="connsiteX2" fmla="*/ 9703 w 10647"/>
              <a:gd name="connsiteY2" fmla="*/ 0 h 10011"/>
              <a:gd name="connsiteX3" fmla="*/ 0 w 10647"/>
              <a:gd name="connsiteY3" fmla="*/ 10011 h 10011"/>
              <a:gd name="connsiteX4" fmla="*/ 1908 w 10647"/>
              <a:gd name="connsiteY4" fmla="*/ 10000 h 10011"/>
              <a:gd name="connsiteX0" fmla="*/ 1895 w 10634"/>
              <a:gd name="connsiteY0" fmla="*/ 10000 h 10004"/>
              <a:gd name="connsiteX1" fmla="*/ 10634 w 10634"/>
              <a:gd name="connsiteY1" fmla="*/ 983 h 10004"/>
              <a:gd name="connsiteX2" fmla="*/ 9690 w 10634"/>
              <a:gd name="connsiteY2" fmla="*/ 0 h 10004"/>
              <a:gd name="connsiteX3" fmla="*/ 0 w 10634"/>
              <a:gd name="connsiteY3" fmla="*/ 10004 h 10004"/>
              <a:gd name="connsiteX4" fmla="*/ 1895 w 10634"/>
              <a:gd name="connsiteY4" fmla="*/ 10000 h 100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634" h="10004">
                <a:moveTo>
                  <a:pt x="1895" y="10000"/>
                </a:moveTo>
                <a:lnTo>
                  <a:pt x="10634" y="983"/>
                </a:lnTo>
                <a:lnTo>
                  <a:pt x="9690" y="0"/>
                </a:lnTo>
                <a:lnTo>
                  <a:pt x="0" y="10004"/>
                </a:lnTo>
                <a:lnTo>
                  <a:pt x="1895" y="10000"/>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101600" dir="10800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3" name="Freeform 6"/>
          <p:cNvSpPr>
            <a:spLocks/>
          </p:cNvSpPr>
          <p:nvPr/>
        </p:nvSpPr>
        <p:spPr bwMode="auto">
          <a:xfrm flipH="1">
            <a:off x="-1959429" y="2983447"/>
            <a:ext cx="4610953" cy="3865563"/>
          </a:xfrm>
          <a:custGeom>
            <a:avLst/>
            <a:gdLst>
              <a:gd name="T0" fmla="*/ 577 w 2905"/>
              <a:gd name="T1" fmla="*/ 2435 h 2435"/>
              <a:gd name="T2" fmla="*/ 2905 w 2905"/>
              <a:gd name="T3" fmla="*/ 265 h 2435"/>
              <a:gd name="T4" fmla="*/ 2623 w 2905"/>
              <a:gd name="T5" fmla="*/ 0 h 2435"/>
              <a:gd name="T6" fmla="*/ 0 w 2905"/>
              <a:gd name="T7" fmla="*/ 2435 h 2435"/>
              <a:gd name="T8" fmla="*/ 577 w 2905"/>
              <a:gd name="T9" fmla="*/ 2435 h 2435"/>
            </a:gdLst>
            <a:ahLst/>
            <a:cxnLst>
              <a:cxn ang="0">
                <a:pos x="T0" y="T1"/>
              </a:cxn>
              <a:cxn ang="0">
                <a:pos x="T2" y="T3"/>
              </a:cxn>
              <a:cxn ang="0">
                <a:pos x="T4" y="T5"/>
              </a:cxn>
              <a:cxn ang="0">
                <a:pos x="T6" y="T7"/>
              </a:cxn>
              <a:cxn ang="0">
                <a:pos x="T8" y="T9"/>
              </a:cxn>
            </a:cxnLst>
            <a:rect l="0" t="0" r="r" b="b"/>
            <a:pathLst>
              <a:path w="2905" h="2435">
                <a:moveTo>
                  <a:pt x="577" y="2435"/>
                </a:moveTo>
                <a:lnTo>
                  <a:pt x="2905" y="265"/>
                </a:lnTo>
                <a:lnTo>
                  <a:pt x="2623" y="0"/>
                </a:lnTo>
                <a:lnTo>
                  <a:pt x="0" y="2435"/>
                </a:lnTo>
                <a:lnTo>
                  <a:pt x="577" y="2435"/>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34" name="Freeform 7"/>
          <p:cNvSpPr>
            <a:spLocks/>
          </p:cNvSpPr>
          <p:nvPr/>
        </p:nvSpPr>
        <p:spPr bwMode="auto">
          <a:xfrm flipH="1">
            <a:off x="-1065809" y="-14354"/>
            <a:ext cx="4540359" cy="3836001"/>
          </a:xfrm>
          <a:custGeom>
            <a:avLst/>
            <a:gdLst>
              <a:gd name="T0" fmla="*/ 430 w 2715"/>
              <a:gd name="T1" fmla="*/ 0 h 2413"/>
              <a:gd name="T2" fmla="*/ 2715 w 2715"/>
              <a:gd name="T3" fmla="*/ 2150 h 2413"/>
              <a:gd name="T4" fmla="*/ 2433 w 2715"/>
              <a:gd name="T5" fmla="*/ 2413 h 2413"/>
              <a:gd name="T6" fmla="*/ 0 w 2715"/>
              <a:gd name="T7" fmla="*/ 138 h 2413"/>
              <a:gd name="T8" fmla="*/ 0 w 2715"/>
              <a:gd name="T9" fmla="*/ 0 h 2413"/>
              <a:gd name="T10" fmla="*/ 430 w 2715"/>
              <a:gd name="T11" fmla="*/ 0 h 2413"/>
              <a:gd name="connsiteX0" fmla="*/ 2161 w 10577"/>
              <a:gd name="connsiteY0" fmla="*/ 77 h 10077"/>
              <a:gd name="connsiteX1" fmla="*/ 10577 w 10577"/>
              <a:gd name="connsiteY1" fmla="*/ 8987 h 10077"/>
              <a:gd name="connsiteX2" fmla="*/ 9538 w 10577"/>
              <a:gd name="connsiteY2" fmla="*/ 10077 h 10077"/>
              <a:gd name="connsiteX3" fmla="*/ 0 w 10577"/>
              <a:gd name="connsiteY3" fmla="*/ 0 h 10077"/>
              <a:gd name="connsiteX4" fmla="*/ 577 w 10577"/>
              <a:gd name="connsiteY4" fmla="*/ 77 h 10077"/>
              <a:gd name="connsiteX5" fmla="*/ 2161 w 10577"/>
              <a:gd name="connsiteY5" fmla="*/ 77 h 10077"/>
              <a:gd name="connsiteX0" fmla="*/ 2138 w 10554"/>
              <a:gd name="connsiteY0" fmla="*/ 14 h 10014"/>
              <a:gd name="connsiteX1" fmla="*/ 10554 w 10554"/>
              <a:gd name="connsiteY1" fmla="*/ 8924 h 10014"/>
              <a:gd name="connsiteX2" fmla="*/ 9515 w 10554"/>
              <a:gd name="connsiteY2" fmla="*/ 10014 h 10014"/>
              <a:gd name="connsiteX3" fmla="*/ 0 w 10554"/>
              <a:gd name="connsiteY3" fmla="*/ 0 h 10014"/>
              <a:gd name="connsiteX4" fmla="*/ 554 w 10554"/>
              <a:gd name="connsiteY4" fmla="*/ 14 h 10014"/>
              <a:gd name="connsiteX5" fmla="*/ 2138 w 10554"/>
              <a:gd name="connsiteY5" fmla="*/ 14 h 10014"/>
              <a:gd name="connsiteX0" fmla="*/ 2120 w 10536"/>
              <a:gd name="connsiteY0" fmla="*/ 14 h 10014"/>
              <a:gd name="connsiteX1" fmla="*/ 10536 w 10536"/>
              <a:gd name="connsiteY1" fmla="*/ 8924 h 10014"/>
              <a:gd name="connsiteX2" fmla="*/ 9497 w 10536"/>
              <a:gd name="connsiteY2" fmla="*/ 10014 h 10014"/>
              <a:gd name="connsiteX3" fmla="*/ 0 w 10536"/>
              <a:gd name="connsiteY3" fmla="*/ 0 h 10014"/>
              <a:gd name="connsiteX4" fmla="*/ 536 w 10536"/>
              <a:gd name="connsiteY4" fmla="*/ 14 h 10014"/>
              <a:gd name="connsiteX5" fmla="*/ 2120 w 10536"/>
              <a:gd name="connsiteY5" fmla="*/ 14 h 10014"/>
              <a:gd name="connsiteX0" fmla="*/ 2120 w 10536"/>
              <a:gd name="connsiteY0" fmla="*/ 14 h 10014"/>
              <a:gd name="connsiteX1" fmla="*/ 10536 w 10536"/>
              <a:gd name="connsiteY1" fmla="*/ 8924 h 10014"/>
              <a:gd name="connsiteX2" fmla="*/ 9497 w 10536"/>
              <a:gd name="connsiteY2" fmla="*/ 10014 h 10014"/>
              <a:gd name="connsiteX3" fmla="*/ 0 w 10536"/>
              <a:gd name="connsiteY3" fmla="*/ 0 h 10014"/>
              <a:gd name="connsiteX4" fmla="*/ 2120 w 10536"/>
              <a:gd name="connsiteY4" fmla="*/ 14 h 100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36" h="10014">
                <a:moveTo>
                  <a:pt x="2120" y="14"/>
                </a:moveTo>
                <a:lnTo>
                  <a:pt x="10536" y="8924"/>
                </a:lnTo>
                <a:lnTo>
                  <a:pt x="9497" y="10014"/>
                </a:lnTo>
                <a:lnTo>
                  <a:pt x="0" y="0"/>
                </a:lnTo>
                <a:lnTo>
                  <a:pt x="2120" y="14"/>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1016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35" name="Freeform 8"/>
          <p:cNvSpPr>
            <a:spLocks/>
          </p:cNvSpPr>
          <p:nvPr/>
        </p:nvSpPr>
        <p:spPr bwMode="auto">
          <a:xfrm flipH="1">
            <a:off x="-1956255" y="-8991"/>
            <a:ext cx="4525241" cy="3830638"/>
          </a:xfrm>
          <a:custGeom>
            <a:avLst/>
            <a:gdLst>
              <a:gd name="T0" fmla="*/ 578 w 2851"/>
              <a:gd name="T1" fmla="*/ 0 h 2413"/>
              <a:gd name="T2" fmla="*/ 2851 w 2851"/>
              <a:gd name="T3" fmla="*/ 2150 h 2413"/>
              <a:gd name="T4" fmla="*/ 2571 w 2851"/>
              <a:gd name="T5" fmla="*/ 2413 h 2413"/>
              <a:gd name="T6" fmla="*/ 0 w 2851"/>
              <a:gd name="T7" fmla="*/ 0 h 2413"/>
              <a:gd name="T8" fmla="*/ 578 w 2851"/>
              <a:gd name="T9" fmla="*/ 0 h 2413"/>
            </a:gdLst>
            <a:ahLst/>
            <a:cxnLst>
              <a:cxn ang="0">
                <a:pos x="T0" y="T1"/>
              </a:cxn>
              <a:cxn ang="0">
                <a:pos x="T2" y="T3"/>
              </a:cxn>
              <a:cxn ang="0">
                <a:pos x="T4" y="T5"/>
              </a:cxn>
              <a:cxn ang="0">
                <a:pos x="T6" y="T7"/>
              </a:cxn>
              <a:cxn ang="0">
                <a:pos x="T8" y="T9"/>
              </a:cxn>
            </a:cxnLst>
            <a:rect l="0" t="0" r="r" b="b"/>
            <a:pathLst>
              <a:path w="2851" h="2413">
                <a:moveTo>
                  <a:pt x="578" y="0"/>
                </a:moveTo>
                <a:lnTo>
                  <a:pt x="2851" y="2150"/>
                </a:lnTo>
                <a:lnTo>
                  <a:pt x="2571" y="2413"/>
                </a:lnTo>
                <a:lnTo>
                  <a:pt x="0" y="0"/>
                </a:lnTo>
                <a:lnTo>
                  <a:pt x="578"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1746463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200"/>
                                  </p:stCondLst>
                                  <p:childTnLst>
                                    <p:set>
                                      <p:cBhvr>
                                        <p:cTn id="6" dur="1" fill="hold">
                                          <p:stCondLst>
                                            <p:cond delay="0"/>
                                          </p:stCondLst>
                                        </p:cTn>
                                        <p:tgtEl>
                                          <p:spTgt spid="29"/>
                                        </p:tgtEl>
                                        <p:attrNameLst>
                                          <p:attrName>style.visibility</p:attrName>
                                        </p:attrNameLst>
                                      </p:cBhvr>
                                      <p:to>
                                        <p:strVal val="visible"/>
                                      </p:to>
                                    </p:set>
                                    <p:anim calcmode="lin" valueType="num">
                                      <p:cBhvr>
                                        <p:cTn id="7" dur="800" fill="hold"/>
                                        <p:tgtEl>
                                          <p:spTgt spid="29"/>
                                        </p:tgtEl>
                                        <p:attrNameLst>
                                          <p:attrName>ppt_w</p:attrName>
                                        </p:attrNameLst>
                                      </p:cBhvr>
                                      <p:tavLst>
                                        <p:tav tm="0">
                                          <p:val>
                                            <p:strVal val="#ppt_w+.3"/>
                                          </p:val>
                                        </p:tav>
                                        <p:tav tm="100000">
                                          <p:val>
                                            <p:strVal val="#ppt_w"/>
                                          </p:val>
                                        </p:tav>
                                      </p:tavLst>
                                    </p:anim>
                                    <p:anim calcmode="lin" valueType="num">
                                      <p:cBhvr>
                                        <p:cTn id="8" dur="800" fill="hold"/>
                                        <p:tgtEl>
                                          <p:spTgt spid="29"/>
                                        </p:tgtEl>
                                        <p:attrNameLst>
                                          <p:attrName>ppt_h</p:attrName>
                                        </p:attrNameLst>
                                      </p:cBhvr>
                                      <p:tavLst>
                                        <p:tav tm="0">
                                          <p:val>
                                            <p:strVal val="#ppt_h"/>
                                          </p:val>
                                        </p:tav>
                                        <p:tav tm="100000">
                                          <p:val>
                                            <p:strVal val="#ppt_h"/>
                                          </p:val>
                                        </p:tav>
                                      </p:tavLst>
                                    </p:anim>
                                    <p:animEffect transition="in" filter="fade">
                                      <p:cBhvr>
                                        <p:cTn id="9" dur="800"/>
                                        <p:tgtEl>
                                          <p:spTgt spid="29"/>
                                        </p:tgtEl>
                                      </p:cBhvr>
                                    </p:animEffect>
                                  </p:childTnLst>
                                </p:cTn>
                              </p:par>
                              <p:par>
                                <p:cTn id="10" presetID="50" presetClass="entr" presetSubtype="0" decel="100000" fill="hold" grpId="0" nodeType="withEffect">
                                  <p:stCondLst>
                                    <p:cond delay="500"/>
                                  </p:stCondLst>
                                  <p:childTnLst>
                                    <p:set>
                                      <p:cBhvr>
                                        <p:cTn id="11" dur="1" fill="hold">
                                          <p:stCondLst>
                                            <p:cond delay="0"/>
                                          </p:stCondLst>
                                        </p:cTn>
                                        <p:tgtEl>
                                          <p:spTgt spid="28"/>
                                        </p:tgtEl>
                                        <p:attrNameLst>
                                          <p:attrName>style.visibility</p:attrName>
                                        </p:attrNameLst>
                                      </p:cBhvr>
                                      <p:to>
                                        <p:strVal val="visible"/>
                                      </p:to>
                                    </p:set>
                                    <p:anim calcmode="lin" valueType="num">
                                      <p:cBhvr>
                                        <p:cTn id="12" dur="800" fill="hold"/>
                                        <p:tgtEl>
                                          <p:spTgt spid="28"/>
                                        </p:tgtEl>
                                        <p:attrNameLst>
                                          <p:attrName>ppt_w</p:attrName>
                                        </p:attrNameLst>
                                      </p:cBhvr>
                                      <p:tavLst>
                                        <p:tav tm="0">
                                          <p:val>
                                            <p:strVal val="#ppt_w+.3"/>
                                          </p:val>
                                        </p:tav>
                                        <p:tav tm="100000">
                                          <p:val>
                                            <p:strVal val="#ppt_w"/>
                                          </p:val>
                                        </p:tav>
                                      </p:tavLst>
                                    </p:anim>
                                    <p:anim calcmode="lin" valueType="num">
                                      <p:cBhvr>
                                        <p:cTn id="13" dur="800" fill="hold"/>
                                        <p:tgtEl>
                                          <p:spTgt spid="28"/>
                                        </p:tgtEl>
                                        <p:attrNameLst>
                                          <p:attrName>ppt_h</p:attrName>
                                        </p:attrNameLst>
                                      </p:cBhvr>
                                      <p:tavLst>
                                        <p:tav tm="0">
                                          <p:val>
                                            <p:strVal val="#ppt_h"/>
                                          </p:val>
                                        </p:tav>
                                        <p:tav tm="100000">
                                          <p:val>
                                            <p:strVal val="#ppt_h"/>
                                          </p:val>
                                        </p:tav>
                                      </p:tavLst>
                                    </p:anim>
                                    <p:animEffect transition="in" filter="fade">
                                      <p:cBhvr>
                                        <p:cTn id="14" dur="800"/>
                                        <p:tgtEl>
                                          <p:spTgt spid="28"/>
                                        </p:tgtEl>
                                      </p:cBhvr>
                                    </p:animEffect>
                                  </p:childTnLst>
                                </p:cTn>
                              </p:par>
                              <p:par>
                                <p:cTn id="15" presetID="50" presetClass="entr" presetSubtype="0" decel="100000" fill="hold" grpId="0" nodeType="withEffect">
                                  <p:stCondLst>
                                    <p:cond delay="900"/>
                                  </p:stCondLst>
                                  <p:childTnLst>
                                    <p:set>
                                      <p:cBhvr>
                                        <p:cTn id="16" dur="1" fill="hold">
                                          <p:stCondLst>
                                            <p:cond delay="0"/>
                                          </p:stCondLst>
                                        </p:cTn>
                                        <p:tgtEl>
                                          <p:spTgt spid="31"/>
                                        </p:tgtEl>
                                        <p:attrNameLst>
                                          <p:attrName>style.visibility</p:attrName>
                                        </p:attrNameLst>
                                      </p:cBhvr>
                                      <p:to>
                                        <p:strVal val="visible"/>
                                      </p:to>
                                    </p:set>
                                    <p:anim calcmode="lin" valueType="num">
                                      <p:cBhvr>
                                        <p:cTn id="17" dur="800" fill="hold"/>
                                        <p:tgtEl>
                                          <p:spTgt spid="31"/>
                                        </p:tgtEl>
                                        <p:attrNameLst>
                                          <p:attrName>ppt_w</p:attrName>
                                        </p:attrNameLst>
                                      </p:cBhvr>
                                      <p:tavLst>
                                        <p:tav tm="0">
                                          <p:val>
                                            <p:strVal val="#ppt_w+.3"/>
                                          </p:val>
                                        </p:tav>
                                        <p:tav tm="100000">
                                          <p:val>
                                            <p:strVal val="#ppt_w"/>
                                          </p:val>
                                        </p:tav>
                                      </p:tavLst>
                                    </p:anim>
                                    <p:anim calcmode="lin" valueType="num">
                                      <p:cBhvr>
                                        <p:cTn id="18" dur="800" fill="hold"/>
                                        <p:tgtEl>
                                          <p:spTgt spid="31"/>
                                        </p:tgtEl>
                                        <p:attrNameLst>
                                          <p:attrName>ppt_h</p:attrName>
                                        </p:attrNameLst>
                                      </p:cBhvr>
                                      <p:tavLst>
                                        <p:tav tm="0">
                                          <p:val>
                                            <p:strVal val="#ppt_h"/>
                                          </p:val>
                                        </p:tav>
                                        <p:tav tm="100000">
                                          <p:val>
                                            <p:strVal val="#ppt_h"/>
                                          </p:val>
                                        </p:tav>
                                      </p:tavLst>
                                    </p:anim>
                                    <p:animEffect transition="in" filter="fade">
                                      <p:cBhvr>
                                        <p:cTn id="19" dur="800"/>
                                        <p:tgtEl>
                                          <p:spTgt spid="31"/>
                                        </p:tgtEl>
                                      </p:cBhvr>
                                    </p:animEffect>
                                  </p:childTnLst>
                                </p:cTn>
                              </p:par>
                              <p:par>
                                <p:cTn id="20" presetID="50" presetClass="entr" presetSubtype="0" decel="100000" fill="hold" grpId="0" nodeType="withEffect">
                                  <p:stCondLst>
                                    <p:cond delay="1200"/>
                                  </p:stCondLst>
                                  <p:childTnLst>
                                    <p:set>
                                      <p:cBhvr>
                                        <p:cTn id="21" dur="1" fill="hold">
                                          <p:stCondLst>
                                            <p:cond delay="0"/>
                                          </p:stCondLst>
                                        </p:cTn>
                                        <p:tgtEl>
                                          <p:spTgt spid="30"/>
                                        </p:tgtEl>
                                        <p:attrNameLst>
                                          <p:attrName>style.visibility</p:attrName>
                                        </p:attrNameLst>
                                      </p:cBhvr>
                                      <p:to>
                                        <p:strVal val="visible"/>
                                      </p:to>
                                    </p:set>
                                    <p:anim calcmode="lin" valueType="num">
                                      <p:cBhvr>
                                        <p:cTn id="22" dur="800" fill="hold"/>
                                        <p:tgtEl>
                                          <p:spTgt spid="30"/>
                                        </p:tgtEl>
                                        <p:attrNameLst>
                                          <p:attrName>ppt_w</p:attrName>
                                        </p:attrNameLst>
                                      </p:cBhvr>
                                      <p:tavLst>
                                        <p:tav tm="0">
                                          <p:val>
                                            <p:strVal val="#ppt_w+.3"/>
                                          </p:val>
                                        </p:tav>
                                        <p:tav tm="100000">
                                          <p:val>
                                            <p:strVal val="#ppt_w"/>
                                          </p:val>
                                        </p:tav>
                                      </p:tavLst>
                                    </p:anim>
                                    <p:anim calcmode="lin" valueType="num">
                                      <p:cBhvr>
                                        <p:cTn id="23" dur="800" fill="hold"/>
                                        <p:tgtEl>
                                          <p:spTgt spid="30"/>
                                        </p:tgtEl>
                                        <p:attrNameLst>
                                          <p:attrName>ppt_h</p:attrName>
                                        </p:attrNameLst>
                                      </p:cBhvr>
                                      <p:tavLst>
                                        <p:tav tm="0">
                                          <p:val>
                                            <p:strVal val="#ppt_h"/>
                                          </p:val>
                                        </p:tav>
                                        <p:tav tm="100000">
                                          <p:val>
                                            <p:strVal val="#ppt_h"/>
                                          </p:val>
                                        </p:tav>
                                      </p:tavLst>
                                    </p:anim>
                                    <p:animEffect transition="in" filter="fade">
                                      <p:cBhvr>
                                        <p:cTn id="24" dur="800"/>
                                        <p:tgtEl>
                                          <p:spTgt spid="30"/>
                                        </p:tgtEl>
                                      </p:cBhvr>
                                    </p:animEffect>
                                  </p:childTnLst>
                                </p:cTn>
                              </p:par>
                              <p:par>
                                <p:cTn id="25" presetID="50" presetClass="entr" presetSubtype="0" decel="100000" fill="hold" grpId="0" nodeType="withEffect">
                                  <p:stCondLst>
                                    <p:cond delay="1400"/>
                                  </p:stCondLst>
                                  <p:childTnLst>
                                    <p:set>
                                      <p:cBhvr>
                                        <p:cTn id="26" dur="1" fill="hold">
                                          <p:stCondLst>
                                            <p:cond delay="0"/>
                                          </p:stCondLst>
                                        </p:cTn>
                                        <p:tgtEl>
                                          <p:spTgt spid="34"/>
                                        </p:tgtEl>
                                        <p:attrNameLst>
                                          <p:attrName>style.visibility</p:attrName>
                                        </p:attrNameLst>
                                      </p:cBhvr>
                                      <p:to>
                                        <p:strVal val="visible"/>
                                      </p:to>
                                    </p:set>
                                    <p:anim calcmode="lin" valueType="num">
                                      <p:cBhvr>
                                        <p:cTn id="27" dur="800" fill="hold"/>
                                        <p:tgtEl>
                                          <p:spTgt spid="34"/>
                                        </p:tgtEl>
                                        <p:attrNameLst>
                                          <p:attrName>ppt_w</p:attrName>
                                        </p:attrNameLst>
                                      </p:cBhvr>
                                      <p:tavLst>
                                        <p:tav tm="0">
                                          <p:val>
                                            <p:strVal val="#ppt_w+.3"/>
                                          </p:val>
                                        </p:tav>
                                        <p:tav tm="100000">
                                          <p:val>
                                            <p:strVal val="#ppt_w"/>
                                          </p:val>
                                        </p:tav>
                                      </p:tavLst>
                                    </p:anim>
                                    <p:anim calcmode="lin" valueType="num">
                                      <p:cBhvr>
                                        <p:cTn id="28" dur="800" fill="hold"/>
                                        <p:tgtEl>
                                          <p:spTgt spid="34"/>
                                        </p:tgtEl>
                                        <p:attrNameLst>
                                          <p:attrName>ppt_h</p:attrName>
                                        </p:attrNameLst>
                                      </p:cBhvr>
                                      <p:tavLst>
                                        <p:tav tm="0">
                                          <p:val>
                                            <p:strVal val="#ppt_h"/>
                                          </p:val>
                                        </p:tav>
                                        <p:tav tm="100000">
                                          <p:val>
                                            <p:strVal val="#ppt_h"/>
                                          </p:val>
                                        </p:tav>
                                      </p:tavLst>
                                    </p:anim>
                                    <p:animEffect transition="in" filter="fade">
                                      <p:cBhvr>
                                        <p:cTn id="29" dur="800"/>
                                        <p:tgtEl>
                                          <p:spTgt spid="34"/>
                                        </p:tgtEl>
                                      </p:cBhvr>
                                    </p:animEffect>
                                  </p:childTnLst>
                                </p:cTn>
                              </p:par>
                              <p:par>
                                <p:cTn id="30" presetID="50" presetClass="entr" presetSubtype="0" decel="100000" fill="hold" grpId="0" nodeType="withEffect">
                                  <p:stCondLst>
                                    <p:cond delay="1800"/>
                                  </p:stCondLst>
                                  <p:childTnLst>
                                    <p:set>
                                      <p:cBhvr>
                                        <p:cTn id="31" dur="1" fill="hold">
                                          <p:stCondLst>
                                            <p:cond delay="0"/>
                                          </p:stCondLst>
                                        </p:cTn>
                                        <p:tgtEl>
                                          <p:spTgt spid="35"/>
                                        </p:tgtEl>
                                        <p:attrNameLst>
                                          <p:attrName>style.visibility</p:attrName>
                                        </p:attrNameLst>
                                      </p:cBhvr>
                                      <p:to>
                                        <p:strVal val="visible"/>
                                      </p:to>
                                    </p:set>
                                    <p:anim calcmode="lin" valueType="num">
                                      <p:cBhvr>
                                        <p:cTn id="32" dur="800" fill="hold"/>
                                        <p:tgtEl>
                                          <p:spTgt spid="35"/>
                                        </p:tgtEl>
                                        <p:attrNameLst>
                                          <p:attrName>ppt_w</p:attrName>
                                        </p:attrNameLst>
                                      </p:cBhvr>
                                      <p:tavLst>
                                        <p:tav tm="0">
                                          <p:val>
                                            <p:strVal val="#ppt_w+.3"/>
                                          </p:val>
                                        </p:tav>
                                        <p:tav tm="100000">
                                          <p:val>
                                            <p:strVal val="#ppt_w"/>
                                          </p:val>
                                        </p:tav>
                                      </p:tavLst>
                                    </p:anim>
                                    <p:anim calcmode="lin" valueType="num">
                                      <p:cBhvr>
                                        <p:cTn id="33" dur="800" fill="hold"/>
                                        <p:tgtEl>
                                          <p:spTgt spid="35"/>
                                        </p:tgtEl>
                                        <p:attrNameLst>
                                          <p:attrName>ppt_h</p:attrName>
                                        </p:attrNameLst>
                                      </p:cBhvr>
                                      <p:tavLst>
                                        <p:tav tm="0">
                                          <p:val>
                                            <p:strVal val="#ppt_h"/>
                                          </p:val>
                                        </p:tav>
                                        <p:tav tm="100000">
                                          <p:val>
                                            <p:strVal val="#ppt_h"/>
                                          </p:val>
                                        </p:tav>
                                      </p:tavLst>
                                    </p:anim>
                                    <p:animEffect transition="in" filter="fade">
                                      <p:cBhvr>
                                        <p:cTn id="34" dur="800"/>
                                        <p:tgtEl>
                                          <p:spTgt spid="35"/>
                                        </p:tgtEl>
                                      </p:cBhvr>
                                    </p:animEffect>
                                  </p:childTnLst>
                                </p:cTn>
                              </p:par>
                              <p:par>
                                <p:cTn id="35" presetID="50" presetClass="entr" presetSubtype="0" decel="100000" fill="hold" grpId="0" nodeType="withEffect">
                                  <p:stCondLst>
                                    <p:cond delay="2100"/>
                                  </p:stCondLst>
                                  <p:childTnLst>
                                    <p:set>
                                      <p:cBhvr>
                                        <p:cTn id="36" dur="1" fill="hold">
                                          <p:stCondLst>
                                            <p:cond delay="0"/>
                                          </p:stCondLst>
                                        </p:cTn>
                                        <p:tgtEl>
                                          <p:spTgt spid="32"/>
                                        </p:tgtEl>
                                        <p:attrNameLst>
                                          <p:attrName>style.visibility</p:attrName>
                                        </p:attrNameLst>
                                      </p:cBhvr>
                                      <p:to>
                                        <p:strVal val="visible"/>
                                      </p:to>
                                    </p:set>
                                    <p:anim calcmode="lin" valueType="num">
                                      <p:cBhvr>
                                        <p:cTn id="37" dur="800" fill="hold"/>
                                        <p:tgtEl>
                                          <p:spTgt spid="32"/>
                                        </p:tgtEl>
                                        <p:attrNameLst>
                                          <p:attrName>ppt_w</p:attrName>
                                        </p:attrNameLst>
                                      </p:cBhvr>
                                      <p:tavLst>
                                        <p:tav tm="0">
                                          <p:val>
                                            <p:strVal val="#ppt_w+.3"/>
                                          </p:val>
                                        </p:tav>
                                        <p:tav tm="100000">
                                          <p:val>
                                            <p:strVal val="#ppt_w"/>
                                          </p:val>
                                        </p:tav>
                                      </p:tavLst>
                                    </p:anim>
                                    <p:anim calcmode="lin" valueType="num">
                                      <p:cBhvr>
                                        <p:cTn id="38" dur="800" fill="hold"/>
                                        <p:tgtEl>
                                          <p:spTgt spid="32"/>
                                        </p:tgtEl>
                                        <p:attrNameLst>
                                          <p:attrName>ppt_h</p:attrName>
                                        </p:attrNameLst>
                                      </p:cBhvr>
                                      <p:tavLst>
                                        <p:tav tm="0">
                                          <p:val>
                                            <p:strVal val="#ppt_h"/>
                                          </p:val>
                                        </p:tav>
                                        <p:tav tm="100000">
                                          <p:val>
                                            <p:strVal val="#ppt_h"/>
                                          </p:val>
                                        </p:tav>
                                      </p:tavLst>
                                    </p:anim>
                                    <p:animEffect transition="in" filter="fade">
                                      <p:cBhvr>
                                        <p:cTn id="39" dur="800"/>
                                        <p:tgtEl>
                                          <p:spTgt spid="32"/>
                                        </p:tgtEl>
                                      </p:cBhvr>
                                    </p:animEffect>
                                  </p:childTnLst>
                                </p:cTn>
                              </p:par>
                              <p:par>
                                <p:cTn id="40" presetID="50" presetClass="entr" presetSubtype="0" decel="100000" fill="hold" grpId="0" nodeType="withEffect">
                                  <p:stCondLst>
                                    <p:cond delay="2400"/>
                                  </p:stCondLst>
                                  <p:childTnLst>
                                    <p:set>
                                      <p:cBhvr>
                                        <p:cTn id="41" dur="1" fill="hold">
                                          <p:stCondLst>
                                            <p:cond delay="0"/>
                                          </p:stCondLst>
                                        </p:cTn>
                                        <p:tgtEl>
                                          <p:spTgt spid="33"/>
                                        </p:tgtEl>
                                        <p:attrNameLst>
                                          <p:attrName>style.visibility</p:attrName>
                                        </p:attrNameLst>
                                      </p:cBhvr>
                                      <p:to>
                                        <p:strVal val="visible"/>
                                      </p:to>
                                    </p:set>
                                    <p:anim calcmode="lin" valueType="num">
                                      <p:cBhvr>
                                        <p:cTn id="42" dur="800" fill="hold"/>
                                        <p:tgtEl>
                                          <p:spTgt spid="33"/>
                                        </p:tgtEl>
                                        <p:attrNameLst>
                                          <p:attrName>ppt_w</p:attrName>
                                        </p:attrNameLst>
                                      </p:cBhvr>
                                      <p:tavLst>
                                        <p:tav tm="0">
                                          <p:val>
                                            <p:strVal val="#ppt_w+.3"/>
                                          </p:val>
                                        </p:tav>
                                        <p:tav tm="100000">
                                          <p:val>
                                            <p:strVal val="#ppt_w"/>
                                          </p:val>
                                        </p:tav>
                                      </p:tavLst>
                                    </p:anim>
                                    <p:anim calcmode="lin" valueType="num">
                                      <p:cBhvr>
                                        <p:cTn id="43" dur="800" fill="hold"/>
                                        <p:tgtEl>
                                          <p:spTgt spid="33"/>
                                        </p:tgtEl>
                                        <p:attrNameLst>
                                          <p:attrName>ppt_h</p:attrName>
                                        </p:attrNameLst>
                                      </p:cBhvr>
                                      <p:tavLst>
                                        <p:tav tm="0">
                                          <p:val>
                                            <p:strVal val="#ppt_h"/>
                                          </p:val>
                                        </p:tav>
                                        <p:tav tm="100000">
                                          <p:val>
                                            <p:strVal val="#ppt_h"/>
                                          </p:val>
                                        </p:tav>
                                      </p:tavLst>
                                    </p:anim>
                                    <p:animEffect transition="in" filter="fade">
                                      <p:cBhvr>
                                        <p:cTn id="44" dur="800"/>
                                        <p:tgtEl>
                                          <p:spTgt spid="33"/>
                                        </p:tgtEl>
                                      </p:cBhvr>
                                    </p:animEffect>
                                  </p:childTnLst>
                                </p:cTn>
                              </p:par>
                              <p:par>
                                <p:cTn id="45" presetID="22" presetClass="entr" presetSubtype="2" fill="hold" grpId="0" nodeType="withEffect">
                                  <p:stCondLst>
                                    <p:cond delay="2300"/>
                                  </p:stCondLst>
                                  <p:childTnLst>
                                    <p:set>
                                      <p:cBhvr>
                                        <p:cTn id="46" dur="1" fill="hold">
                                          <p:stCondLst>
                                            <p:cond delay="0"/>
                                          </p:stCondLst>
                                        </p:cTn>
                                        <p:tgtEl>
                                          <p:spTgt spid="27"/>
                                        </p:tgtEl>
                                        <p:attrNameLst>
                                          <p:attrName>style.visibility</p:attrName>
                                        </p:attrNameLst>
                                      </p:cBhvr>
                                      <p:to>
                                        <p:strVal val="visible"/>
                                      </p:to>
                                    </p:set>
                                    <p:animEffect transition="in" filter="wipe(right)">
                                      <p:cBhvr>
                                        <p:cTn id="47" dur="800"/>
                                        <p:tgtEl>
                                          <p:spTgt spid="27"/>
                                        </p:tgtEl>
                                      </p:cBhvr>
                                    </p:animEffect>
                                  </p:childTnLst>
                                </p:cTn>
                              </p:par>
                              <p:par>
                                <p:cTn id="48" presetID="10" presetClass="entr" presetSubtype="0" fill="hold" grpId="0" nodeType="withEffect">
                                  <p:stCondLst>
                                    <p:cond delay="2700"/>
                                  </p:stCondLst>
                                  <p:childTnLst>
                                    <p:set>
                                      <p:cBhvr>
                                        <p:cTn id="49" dur="1" fill="hold">
                                          <p:stCondLst>
                                            <p:cond delay="0"/>
                                          </p:stCondLst>
                                        </p:cTn>
                                        <p:tgtEl>
                                          <p:spTgt spid="47"/>
                                        </p:tgtEl>
                                        <p:attrNameLst>
                                          <p:attrName>style.visibility</p:attrName>
                                        </p:attrNameLst>
                                      </p:cBhvr>
                                      <p:to>
                                        <p:strVal val="visible"/>
                                      </p:to>
                                    </p:set>
                                    <p:animEffect transition="in" filter="fade">
                                      <p:cBhvr>
                                        <p:cTn id="5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animBg="1"/>
      <p:bldP spid="29" grpId="0" animBg="1"/>
      <p:bldP spid="30" grpId="0" animBg="1"/>
      <p:bldP spid="31" grpId="0" animBg="1"/>
      <p:bldP spid="47" grpId="0"/>
      <p:bldP spid="32"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chemeClr val="bg1">
                <a:lumMod val="75000"/>
              </a:schemeClr>
            </a:gs>
          </a:gsLst>
          <a:lin ang="0" scaled="0"/>
        </a:gradFill>
        <a:effectLst/>
      </p:bgPr>
    </p:bg>
    <p:spTree>
      <p:nvGrpSpPr>
        <p:cNvPr id="1" name=""/>
        <p:cNvGrpSpPr/>
        <p:nvPr/>
      </p:nvGrpSpPr>
      <p:grpSpPr>
        <a:xfrm>
          <a:off x="0" y="0"/>
          <a:ext cx="0" cy="0"/>
          <a:chOff x="0" y="0"/>
          <a:chExt cx="0" cy="0"/>
        </a:xfrm>
      </p:grpSpPr>
      <p:sp>
        <p:nvSpPr>
          <p:cNvPr id="5" name="Isosceles Triangle 4"/>
          <p:cNvSpPr/>
          <p:nvPr/>
        </p:nvSpPr>
        <p:spPr>
          <a:xfrm>
            <a:off x="-8774" y="181234"/>
            <a:ext cx="3440171" cy="6384658"/>
          </a:xfrm>
          <a:custGeom>
            <a:avLst/>
            <a:gdLst>
              <a:gd name="connsiteX0" fmla="*/ 0 w 4201298"/>
              <a:gd name="connsiteY0" fmla="*/ 4423719 h 4423719"/>
              <a:gd name="connsiteX1" fmla="*/ 2100649 w 4201298"/>
              <a:gd name="connsiteY1" fmla="*/ 0 h 4423719"/>
              <a:gd name="connsiteX2" fmla="*/ 4201298 w 4201298"/>
              <a:gd name="connsiteY2" fmla="*/ 4423719 h 4423719"/>
              <a:gd name="connsiteX3" fmla="*/ 0 w 4201298"/>
              <a:gd name="connsiteY3" fmla="*/ 4423719 h 4423719"/>
              <a:gd name="connsiteX0" fmla="*/ 0 w 5436974"/>
              <a:gd name="connsiteY0" fmla="*/ 4423719 h 4423719"/>
              <a:gd name="connsiteX1" fmla="*/ 2100649 w 5436974"/>
              <a:gd name="connsiteY1" fmla="*/ 0 h 4423719"/>
              <a:gd name="connsiteX2" fmla="*/ 5436974 w 5436974"/>
              <a:gd name="connsiteY2" fmla="*/ 3253946 h 4423719"/>
              <a:gd name="connsiteX3" fmla="*/ 0 w 5436974"/>
              <a:gd name="connsiteY3" fmla="*/ 4423719 h 4423719"/>
              <a:gd name="connsiteX0" fmla="*/ 0 w 5436974"/>
              <a:gd name="connsiteY0" fmla="*/ 4464908 h 4464908"/>
              <a:gd name="connsiteX1" fmla="*/ 1993557 w 5436974"/>
              <a:gd name="connsiteY1" fmla="*/ 0 h 4464908"/>
              <a:gd name="connsiteX2" fmla="*/ 5436974 w 5436974"/>
              <a:gd name="connsiteY2" fmla="*/ 3295135 h 4464908"/>
              <a:gd name="connsiteX3" fmla="*/ 0 w 5436974"/>
              <a:gd name="connsiteY3" fmla="*/ 4464908 h 4464908"/>
              <a:gd name="connsiteX0" fmla="*/ 57665 w 3443417"/>
              <a:gd name="connsiteY0" fmla="*/ 6540843 h 6540843"/>
              <a:gd name="connsiteX1" fmla="*/ 0 w 3443417"/>
              <a:gd name="connsiteY1" fmla="*/ 0 h 6540843"/>
              <a:gd name="connsiteX2" fmla="*/ 3443417 w 3443417"/>
              <a:gd name="connsiteY2" fmla="*/ 3295135 h 6540843"/>
              <a:gd name="connsiteX3" fmla="*/ 57665 w 3443417"/>
              <a:gd name="connsiteY3" fmla="*/ 6540843 h 6540843"/>
              <a:gd name="connsiteX0" fmla="*/ 8238 w 3393990"/>
              <a:gd name="connsiteY0" fmla="*/ 6483178 h 6483178"/>
              <a:gd name="connsiteX1" fmla="*/ 0 w 3393990"/>
              <a:gd name="connsiteY1" fmla="*/ 0 h 6483178"/>
              <a:gd name="connsiteX2" fmla="*/ 3393990 w 3393990"/>
              <a:gd name="connsiteY2" fmla="*/ 3237470 h 6483178"/>
              <a:gd name="connsiteX3" fmla="*/ 8238 w 3393990"/>
              <a:gd name="connsiteY3" fmla="*/ 6483178 h 6483178"/>
              <a:gd name="connsiteX0" fmla="*/ 8238 w 3440171"/>
              <a:gd name="connsiteY0" fmla="*/ 6483178 h 6483178"/>
              <a:gd name="connsiteX1" fmla="*/ 0 w 3440171"/>
              <a:gd name="connsiteY1" fmla="*/ 0 h 6483178"/>
              <a:gd name="connsiteX2" fmla="*/ 3440171 w 3440171"/>
              <a:gd name="connsiteY2" fmla="*/ 3237470 h 6483178"/>
              <a:gd name="connsiteX3" fmla="*/ 8238 w 3440171"/>
              <a:gd name="connsiteY3" fmla="*/ 6483178 h 6483178"/>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4396 w 3440171"/>
              <a:gd name="connsiteY0" fmla="*/ 6436996 h 6436996"/>
              <a:gd name="connsiteX1" fmla="*/ 0 w 3440171"/>
              <a:gd name="connsiteY1" fmla="*/ 0 h 6436996"/>
              <a:gd name="connsiteX2" fmla="*/ 3440171 w 3440171"/>
              <a:gd name="connsiteY2" fmla="*/ 3237470 h 6436996"/>
              <a:gd name="connsiteX3" fmla="*/ 14396 w 3440171"/>
              <a:gd name="connsiteY3" fmla="*/ 6436996 h 6436996"/>
              <a:gd name="connsiteX0" fmla="*/ 11317 w 3440171"/>
              <a:gd name="connsiteY0" fmla="*/ 6430839 h 6430839"/>
              <a:gd name="connsiteX1" fmla="*/ 0 w 3440171"/>
              <a:gd name="connsiteY1" fmla="*/ 0 h 6430839"/>
              <a:gd name="connsiteX2" fmla="*/ 3440171 w 3440171"/>
              <a:gd name="connsiteY2" fmla="*/ 3237470 h 6430839"/>
              <a:gd name="connsiteX3" fmla="*/ 11317 w 3440171"/>
              <a:gd name="connsiteY3" fmla="*/ 6430839 h 6430839"/>
              <a:gd name="connsiteX0" fmla="*/ 11317 w 3440171"/>
              <a:gd name="connsiteY0" fmla="*/ 6384658 h 6384658"/>
              <a:gd name="connsiteX1" fmla="*/ 0 w 3440171"/>
              <a:gd name="connsiteY1" fmla="*/ 0 h 6384658"/>
              <a:gd name="connsiteX2" fmla="*/ 3440171 w 3440171"/>
              <a:gd name="connsiteY2" fmla="*/ 3237470 h 6384658"/>
              <a:gd name="connsiteX3" fmla="*/ 11317 w 3440171"/>
              <a:gd name="connsiteY3" fmla="*/ 6384658 h 6384658"/>
            </a:gdLst>
            <a:ahLst/>
            <a:cxnLst>
              <a:cxn ang="0">
                <a:pos x="connsiteX0" y="connsiteY0"/>
              </a:cxn>
              <a:cxn ang="0">
                <a:pos x="connsiteX1" y="connsiteY1"/>
              </a:cxn>
              <a:cxn ang="0">
                <a:pos x="connsiteX2" y="connsiteY2"/>
              </a:cxn>
              <a:cxn ang="0">
                <a:pos x="connsiteX3" y="connsiteY3"/>
              </a:cxn>
            </a:cxnLst>
            <a:rect l="l" t="t" r="r" b="b"/>
            <a:pathLst>
              <a:path w="3440171" h="6384658">
                <a:moveTo>
                  <a:pt x="11317" y="6384658"/>
                </a:moveTo>
                <a:cubicBezTo>
                  <a:pt x="6518" y="4238993"/>
                  <a:pt x="4799" y="2145665"/>
                  <a:pt x="0" y="0"/>
                </a:cubicBezTo>
                <a:lnTo>
                  <a:pt x="3440171" y="3237470"/>
                </a:lnTo>
                <a:lnTo>
                  <a:pt x="11317" y="6384658"/>
                </a:lnTo>
                <a:close/>
              </a:path>
            </a:pathLst>
          </a:custGeom>
          <a:gradFill>
            <a:gsLst>
              <a:gs pos="0">
                <a:schemeClr val="bg1"/>
              </a:gs>
              <a:gs pos="72000">
                <a:schemeClr val="accent4">
                  <a:lumMod val="20000"/>
                  <a:lumOff val="8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extBox 46"/>
          <p:cNvSpPr txBox="1"/>
          <p:nvPr/>
        </p:nvSpPr>
        <p:spPr>
          <a:xfrm>
            <a:off x="160638" y="100189"/>
            <a:ext cx="8760939" cy="830997"/>
          </a:xfrm>
          <a:prstGeom prst="rect">
            <a:avLst/>
          </a:prstGeom>
          <a:noFill/>
          <a:ln>
            <a:noFill/>
          </a:ln>
        </p:spPr>
        <p:txBody>
          <a:bodyPr wrap="square" rtlCol="0">
            <a:spAutoFit/>
          </a:bodyPr>
          <a:lstStyle/>
          <a:p>
            <a:pPr algn="ctr"/>
            <a:r>
              <a:rPr lang="en-US" sz="2400" b="1" dirty="0">
                <a:ln w="15875">
                  <a:noFill/>
                  <a:round/>
                </a:ln>
                <a:solidFill>
                  <a:srgbClr val="FF0000"/>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Develop Written Procedures for Transportation of Children in</a:t>
            </a:r>
            <a:br>
              <a:rPr lang="en-US" sz="2400" b="1" dirty="0">
                <a:ln w="15875">
                  <a:noFill/>
                  <a:round/>
                </a:ln>
                <a:solidFill>
                  <a:srgbClr val="FF0000"/>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br>
            <a:r>
              <a:rPr lang="en-US" sz="2400" b="1" dirty="0">
                <a:ln w="15875">
                  <a:noFill/>
                  <a:round/>
                </a:ln>
                <a:solidFill>
                  <a:srgbClr val="FF0000"/>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 Foster Care</a:t>
            </a:r>
            <a:endParaRPr lang="en-US" sz="2400" dirty="0">
              <a:ln w="15875">
                <a:noFill/>
                <a:round/>
              </a:ln>
              <a:solidFill>
                <a:srgbClr val="FF0000"/>
              </a:solidFill>
              <a:effectLst>
                <a:innerShdw blurRad="63500" dist="50800" dir="13500000">
                  <a:prstClr val="black">
                    <a:alpha val="50000"/>
                  </a:prstClr>
                </a:innerShdw>
                <a:reflection blurRad="76200" stA="15000" endPos="53000" dir="5400000" sy="-100000" algn="bl" rotWithShape="0"/>
              </a:effectLst>
              <a:latin typeface="Franklin Gothic Heavy" panose="020B0903020102020204" pitchFamily="34" charset="0"/>
            </a:endParaRPr>
          </a:p>
        </p:txBody>
      </p:sp>
      <p:grpSp>
        <p:nvGrpSpPr>
          <p:cNvPr id="17" name="lg shape1"/>
          <p:cNvGrpSpPr/>
          <p:nvPr/>
        </p:nvGrpSpPr>
        <p:grpSpPr>
          <a:xfrm>
            <a:off x="-18628" y="73750"/>
            <a:ext cx="3554639" cy="6666681"/>
            <a:chOff x="-13062" y="112939"/>
            <a:chExt cx="3554639" cy="6666681"/>
          </a:xfrm>
        </p:grpSpPr>
        <p:sp>
          <p:nvSpPr>
            <p:cNvPr id="13"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101600" dir="10800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4"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101600" dir="81000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6"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2" name="TextBox 41"/>
          <p:cNvSpPr txBox="1"/>
          <p:nvPr/>
        </p:nvSpPr>
        <p:spPr>
          <a:xfrm>
            <a:off x="2558634" y="913404"/>
            <a:ext cx="4151484" cy="1815882"/>
          </a:xfrm>
          <a:prstGeom prst="rect">
            <a:avLst/>
          </a:prstGeom>
          <a:noFill/>
          <a:ln>
            <a:noFill/>
          </a:ln>
        </p:spPr>
        <p:txBody>
          <a:bodyPr wrap="square" rtlCol="0">
            <a:spAutoFit/>
          </a:bodyPr>
          <a:lstStyle/>
          <a:p>
            <a:r>
              <a:rPr lang="en-US" sz="1600" b="1" dirty="0"/>
              <a:t>Additional costs incurred in providing transportation to the school of origin may be addressed in the following ways: </a:t>
            </a:r>
          </a:p>
          <a:p>
            <a:pPr marL="457200" indent="-457200">
              <a:buFont typeface="Arial" panose="020B0604020202020204" pitchFamily="34" charset="0"/>
              <a:buChar char="•"/>
            </a:pPr>
            <a:r>
              <a:rPr lang="en-US" sz="1600" b="1" dirty="0"/>
              <a:t>LEA is reimbursed by child welfare agency</a:t>
            </a:r>
          </a:p>
          <a:p>
            <a:pPr marL="457200" indent="-457200">
              <a:buFont typeface="Arial" panose="020B0604020202020204" pitchFamily="34" charset="0"/>
              <a:buChar char="•"/>
            </a:pPr>
            <a:r>
              <a:rPr lang="en-US" sz="1600" b="1" dirty="0"/>
              <a:t>LEA agrees to pay the cost</a:t>
            </a:r>
          </a:p>
          <a:p>
            <a:pPr marL="457200" indent="-457200">
              <a:buFont typeface="Arial" panose="020B0604020202020204" pitchFamily="34" charset="0"/>
              <a:buChar char="•"/>
            </a:pPr>
            <a:r>
              <a:rPr lang="en-US" sz="1600" b="1" dirty="0"/>
              <a:t>LEA and CWA agree to share the costs</a:t>
            </a:r>
          </a:p>
        </p:txBody>
      </p:sp>
      <p:grpSp>
        <p:nvGrpSpPr>
          <p:cNvPr id="12" name="lg shape2"/>
          <p:cNvGrpSpPr/>
          <p:nvPr/>
        </p:nvGrpSpPr>
        <p:grpSpPr>
          <a:xfrm flipH="1">
            <a:off x="5595016" y="73750"/>
            <a:ext cx="3557016" cy="6666681"/>
            <a:chOff x="-13062" y="112939"/>
            <a:chExt cx="3554639" cy="6666681"/>
          </a:xfrm>
        </p:grpSpPr>
        <p:sp>
          <p:nvSpPr>
            <p:cNvPr id="18" name="Freeform 5"/>
            <p:cNvSpPr>
              <a:spLocks/>
            </p:cNvSpPr>
            <p:nvPr/>
          </p:nvSpPr>
          <p:spPr bwMode="auto">
            <a:xfrm>
              <a:off x="-13062" y="2620462"/>
              <a:ext cx="3104334" cy="3306353"/>
            </a:xfrm>
            <a:custGeom>
              <a:avLst/>
              <a:gdLst>
                <a:gd name="T0" fmla="*/ 0 w 2013"/>
                <a:gd name="T1" fmla="*/ 2144 h 2144"/>
                <a:gd name="T2" fmla="*/ 2013 w 2013"/>
                <a:gd name="T3" fmla="*/ 276 h 2144"/>
                <a:gd name="T4" fmla="*/ 1718 w 2013"/>
                <a:gd name="T5" fmla="*/ 0 h 2144"/>
                <a:gd name="T6" fmla="*/ 0 w 2013"/>
                <a:gd name="T7" fmla="*/ 1591 h 2144"/>
                <a:gd name="T8" fmla="*/ 0 w 2013"/>
                <a:gd name="T9" fmla="*/ 2144 h 2144"/>
              </a:gdLst>
              <a:ahLst/>
              <a:cxnLst>
                <a:cxn ang="0">
                  <a:pos x="T0" y="T1"/>
                </a:cxn>
                <a:cxn ang="0">
                  <a:pos x="T2" y="T3"/>
                </a:cxn>
                <a:cxn ang="0">
                  <a:pos x="T4" y="T5"/>
                </a:cxn>
                <a:cxn ang="0">
                  <a:pos x="T6" y="T7"/>
                </a:cxn>
                <a:cxn ang="0">
                  <a:pos x="T8" y="T9"/>
                </a:cxn>
              </a:cxnLst>
              <a:rect l="0" t="0" r="r" b="b"/>
              <a:pathLst>
                <a:path w="2013" h="2144">
                  <a:moveTo>
                    <a:pt x="0" y="2144"/>
                  </a:moveTo>
                  <a:lnTo>
                    <a:pt x="2013" y="276"/>
                  </a:lnTo>
                  <a:lnTo>
                    <a:pt x="1718" y="0"/>
                  </a:lnTo>
                  <a:lnTo>
                    <a:pt x="0" y="1591"/>
                  </a:lnTo>
                  <a:lnTo>
                    <a:pt x="0" y="2144"/>
                  </a:lnTo>
                  <a:close/>
                </a:path>
              </a:pathLst>
            </a:custGeom>
            <a:gradFill>
              <a:gsLst>
                <a:gs pos="53000">
                  <a:schemeClr val="tx1">
                    <a:lumMod val="95000"/>
                    <a:lumOff val="5000"/>
                  </a:schemeClr>
                </a:gs>
                <a:gs pos="38000">
                  <a:schemeClr val="tx1">
                    <a:lumMod val="65000"/>
                    <a:lumOff val="35000"/>
                  </a:schemeClr>
                </a:gs>
              </a:gsLst>
              <a:lin ang="2820000" scaled="0"/>
            </a:gradFill>
            <a:ln w="9525">
              <a:solidFill>
                <a:schemeClr val="bg1"/>
              </a:solidFill>
              <a:round/>
              <a:headEnd/>
              <a:tailEnd/>
            </a:ln>
            <a:effectLst>
              <a:outerShdw blurRad="279400" dist="50800" dir="1500000" sx="95000" sy="95000" algn="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19" name="Freeform 6"/>
            <p:cNvSpPr>
              <a:spLocks/>
            </p:cNvSpPr>
            <p:nvPr/>
          </p:nvSpPr>
          <p:spPr bwMode="auto">
            <a:xfrm>
              <a:off x="-13062" y="3043009"/>
              <a:ext cx="3554639" cy="3736611"/>
            </a:xfrm>
            <a:custGeom>
              <a:avLst/>
              <a:gdLst>
                <a:gd name="T0" fmla="*/ 0 w 2305"/>
                <a:gd name="T1" fmla="*/ 2423 h 2423"/>
                <a:gd name="T2" fmla="*/ 2305 w 2305"/>
                <a:gd name="T3" fmla="*/ 276 h 2423"/>
                <a:gd name="T4" fmla="*/ 2010 w 2305"/>
                <a:gd name="T5" fmla="*/ 0 h 2423"/>
                <a:gd name="T6" fmla="*/ 0 w 2305"/>
                <a:gd name="T7" fmla="*/ 1865 h 2423"/>
                <a:gd name="T8" fmla="*/ 0 w 2305"/>
                <a:gd name="T9" fmla="*/ 2423 h 2423"/>
              </a:gdLst>
              <a:ahLst/>
              <a:cxnLst>
                <a:cxn ang="0">
                  <a:pos x="T0" y="T1"/>
                </a:cxn>
                <a:cxn ang="0">
                  <a:pos x="T2" y="T3"/>
                </a:cxn>
                <a:cxn ang="0">
                  <a:pos x="T4" y="T5"/>
                </a:cxn>
                <a:cxn ang="0">
                  <a:pos x="T6" y="T7"/>
                </a:cxn>
                <a:cxn ang="0">
                  <a:pos x="T8" y="T9"/>
                </a:cxn>
              </a:cxnLst>
              <a:rect l="0" t="0" r="r" b="b"/>
              <a:pathLst>
                <a:path w="2305" h="2423">
                  <a:moveTo>
                    <a:pt x="0" y="2423"/>
                  </a:moveTo>
                  <a:lnTo>
                    <a:pt x="2305" y="276"/>
                  </a:lnTo>
                  <a:lnTo>
                    <a:pt x="2010" y="0"/>
                  </a:lnTo>
                  <a:lnTo>
                    <a:pt x="0" y="1865"/>
                  </a:lnTo>
                  <a:lnTo>
                    <a:pt x="0" y="2423"/>
                  </a:lnTo>
                  <a:close/>
                </a:path>
              </a:pathLst>
            </a:custGeom>
            <a:gradFill>
              <a:gsLst>
                <a:gs pos="63000">
                  <a:schemeClr val="accent4">
                    <a:lumMod val="75000"/>
                  </a:schemeClr>
                </a:gs>
                <a:gs pos="50000">
                  <a:schemeClr val="accent4"/>
                </a:gs>
              </a:gsLst>
              <a:lin ang="2820000" scaled="0"/>
            </a:gradFill>
            <a:ln w="952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7"/>
            <p:cNvSpPr>
              <a:spLocks/>
            </p:cNvSpPr>
            <p:nvPr/>
          </p:nvSpPr>
          <p:spPr bwMode="auto">
            <a:xfrm>
              <a:off x="-13062" y="978080"/>
              <a:ext cx="2649401" cy="2913107"/>
            </a:xfrm>
            <a:custGeom>
              <a:avLst/>
              <a:gdLst>
                <a:gd name="T0" fmla="*/ 0 w 1718"/>
                <a:gd name="T1" fmla="*/ 0 h 1889"/>
                <a:gd name="T2" fmla="*/ 1718 w 1718"/>
                <a:gd name="T3" fmla="*/ 1615 h 1889"/>
                <a:gd name="T4" fmla="*/ 1423 w 1718"/>
                <a:gd name="T5" fmla="*/ 1889 h 1889"/>
                <a:gd name="T6" fmla="*/ 0 w 1718"/>
                <a:gd name="T7" fmla="*/ 561 h 1889"/>
                <a:gd name="T8" fmla="*/ 0 w 1718"/>
                <a:gd name="T9" fmla="*/ 0 h 1889"/>
              </a:gdLst>
              <a:ahLst/>
              <a:cxnLst>
                <a:cxn ang="0">
                  <a:pos x="T0" y="T1"/>
                </a:cxn>
                <a:cxn ang="0">
                  <a:pos x="T2" y="T3"/>
                </a:cxn>
                <a:cxn ang="0">
                  <a:pos x="T4" y="T5"/>
                </a:cxn>
                <a:cxn ang="0">
                  <a:pos x="T6" y="T7"/>
                </a:cxn>
                <a:cxn ang="0">
                  <a:pos x="T8" y="T9"/>
                </a:cxn>
              </a:cxnLst>
              <a:rect l="0" t="0" r="r" b="b"/>
              <a:pathLst>
                <a:path w="1718" h="1889">
                  <a:moveTo>
                    <a:pt x="0" y="0"/>
                  </a:moveTo>
                  <a:lnTo>
                    <a:pt x="1718" y="1615"/>
                  </a:lnTo>
                  <a:lnTo>
                    <a:pt x="1423" y="1889"/>
                  </a:lnTo>
                  <a:lnTo>
                    <a:pt x="0" y="561"/>
                  </a:lnTo>
                  <a:lnTo>
                    <a:pt x="0" y="0"/>
                  </a:lnTo>
                  <a:close/>
                </a:path>
              </a:pathLst>
            </a:custGeom>
            <a:gradFill>
              <a:gsLst>
                <a:gs pos="55000">
                  <a:schemeClr val="tx1">
                    <a:lumMod val="75000"/>
                    <a:lumOff val="25000"/>
                  </a:schemeClr>
                </a:gs>
                <a:gs pos="28000">
                  <a:schemeClr val="tx1">
                    <a:lumMod val="50000"/>
                    <a:lumOff val="50000"/>
                  </a:schemeClr>
                </a:gs>
              </a:gsLst>
              <a:lin ang="18720000" scaled="0"/>
            </a:gradFill>
            <a:ln w="9525">
              <a:solidFill>
                <a:schemeClr val="bg1"/>
              </a:solidFill>
              <a:round/>
              <a:headEnd/>
              <a:tailEnd/>
            </a:ln>
            <a:effectLst>
              <a:outerShdw blurRad="279400" dist="76200" algn="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dirty="0"/>
            </a:p>
          </p:txBody>
        </p:sp>
        <p:sp>
          <p:nvSpPr>
            <p:cNvPr id="21" name="Freeform 8"/>
            <p:cNvSpPr>
              <a:spLocks/>
            </p:cNvSpPr>
            <p:nvPr/>
          </p:nvSpPr>
          <p:spPr bwMode="auto">
            <a:xfrm>
              <a:off x="-13062" y="112939"/>
              <a:ext cx="3551555" cy="3778249"/>
            </a:xfrm>
            <a:custGeom>
              <a:avLst/>
              <a:gdLst>
                <a:gd name="T0" fmla="*/ 0 w 2303"/>
                <a:gd name="T1" fmla="*/ 0 h 2450"/>
                <a:gd name="T2" fmla="*/ 2303 w 2303"/>
                <a:gd name="T3" fmla="*/ 2176 h 2450"/>
                <a:gd name="T4" fmla="*/ 2010 w 2303"/>
                <a:gd name="T5" fmla="*/ 2450 h 2450"/>
                <a:gd name="T6" fmla="*/ 0 w 2303"/>
                <a:gd name="T7" fmla="*/ 564 h 2450"/>
                <a:gd name="T8" fmla="*/ 0 w 2303"/>
                <a:gd name="T9" fmla="*/ 0 h 2450"/>
              </a:gdLst>
              <a:ahLst/>
              <a:cxnLst>
                <a:cxn ang="0">
                  <a:pos x="T0" y="T1"/>
                </a:cxn>
                <a:cxn ang="0">
                  <a:pos x="T2" y="T3"/>
                </a:cxn>
                <a:cxn ang="0">
                  <a:pos x="T4" y="T5"/>
                </a:cxn>
                <a:cxn ang="0">
                  <a:pos x="T6" y="T7"/>
                </a:cxn>
                <a:cxn ang="0">
                  <a:pos x="T8" y="T9"/>
                </a:cxn>
              </a:cxnLst>
              <a:rect l="0" t="0" r="r" b="b"/>
              <a:pathLst>
                <a:path w="2303" h="2450">
                  <a:moveTo>
                    <a:pt x="0" y="0"/>
                  </a:moveTo>
                  <a:lnTo>
                    <a:pt x="2303" y="2176"/>
                  </a:lnTo>
                  <a:lnTo>
                    <a:pt x="2010" y="2450"/>
                  </a:lnTo>
                  <a:lnTo>
                    <a:pt x="0" y="564"/>
                  </a:lnTo>
                  <a:lnTo>
                    <a:pt x="0" y="0"/>
                  </a:lnTo>
                  <a:close/>
                </a:path>
              </a:pathLst>
            </a:custGeom>
            <a:gradFill>
              <a:gsLst>
                <a:gs pos="55000">
                  <a:schemeClr val="accent2">
                    <a:lumMod val="75000"/>
                  </a:schemeClr>
                </a:gs>
                <a:gs pos="28000">
                  <a:schemeClr val="accent2">
                    <a:lumMod val="40000"/>
                    <a:lumOff val="60000"/>
                  </a:schemeClr>
                </a:gs>
              </a:gsLst>
              <a:lin ang="18720000" scaled="0"/>
            </a:gradFill>
            <a:ln w="3175">
              <a:solidFill>
                <a:schemeClr val="bg1"/>
              </a:solid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extBox 21"/>
          <p:cNvSpPr txBox="1"/>
          <p:nvPr/>
        </p:nvSpPr>
        <p:spPr>
          <a:xfrm>
            <a:off x="1523444" y="4210978"/>
            <a:ext cx="6075383" cy="1323439"/>
          </a:xfrm>
          <a:prstGeom prst="rect">
            <a:avLst/>
          </a:prstGeom>
          <a:noFill/>
          <a:ln>
            <a:noFill/>
          </a:ln>
        </p:spPr>
        <p:txBody>
          <a:bodyPr wrap="square" rtlCol="0">
            <a:spAutoFit/>
          </a:bodyPr>
          <a:lstStyle/>
          <a:p>
            <a:pPr algn="ctr"/>
            <a:r>
              <a:rPr lang="en-US" sz="4000" b="1" dirty="0">
                <a:ln w="15875">
                  <a:noFill/>
                  <a:round/>
                </a:ln>
                <a:solidFill>
                  <a:schemeClr val="accent3"/>
                </a:solidFill>
                <a:effectLst>
                  <a:innerShdw blurRad="63500" dist="50800" dir="13500000">
                    <a:prstClr val="black">
                      <a:alpha val="50000"/>
                    </a:prstClr>
                  </a:innerShdw>
                  <a:reflection blurRad="76200" stA="15000" endPos="53000" dir="5400000" sy="-100000" algn="bl" rotWithShape="0"/>
                </a:effectLst>
                <a:latin typeface="Eurostile" panose="020B0504020202050204" pitchFamily="34" charset="0"/>
              </a:rPr>
              <a:t>Additional Costs in Transportation</a:t>
            </a:r>
            <a:endParaRPr lang="en-US" sz="4000" dirty="0">
              <a:ln w="15875">
                <a:noFill/>
                <a:round/>
              </a:ln>
              <a:solidFill>
                <a:schemeClr val="tx1">
                  <a:lumMod val="75000"/>
                  <a:lumOff val="25000"/>
                </a:schemeClr>
              </a:solidFill>
              <a:effectLst>
                <a:innerShdw blurRad="63500" dist="50800" dir="13500000">
                  <a:prstClr val="black">
                    <a:alpha val="50000"/>
                  </a:prstClr>
                </a:innerShdw>
                <a:reflection blurRad="76200" stA="15000" endPos="53000" dir="5400000" sy="-100000" algn="bl" rotWithShape="0"/>
              </a:effectLst>
              <a:latin typeface="Franklin Gothic Heavy" panose="020B0903020102020204" pitchFamily="34" charset="0"/>
            </a:endParaRPr>
          </a:p>
        </p:txBody>
      </p:sp>
      <p:sp>
        <p:nvSpPr>
          <p:cNvPr id="24" name="TextBox 23"/>
          <p:cNvSpPr txBox="1"/>
          <p:nvPr/>
        </p:nvSpPr>
        <p:spPr>
          <a:xfrm>
            <a:off x="1267160" y="5619199"/>
            <a:ext cx="6734433" cy="1154162"/>
          </a:xfrm>
          <a:prstGeom prst="rect">
            <a:avLst/>
          </a:prstGeom>
          <a:noFill/>
          <a:ln>
            <a:noFill/>
          </a:ln>
        </p:spPr>
        <p:txBody>
          <a:bodyPr wrap="square" rtlCol="0">
            <a:spAutoFit/>
          </a:bodyPr>
          <a:lstStyle/>
          <a:p>
            <a:r>
              <a:rPr lang="en-US" sz="1600" dirty="0"/>
              <a:t>“Additional costs are the difference between what an LEA otherwise would spend to transport a student to his or her assigned school and the cost of transporting a child in foster care to his or her school of origin.” </a:t>
            </a:r>
          </a:p>
          <a:p>
            <a:pPr algn="r"/>
            <a:r>
              <a:rPr lang="en-US" sz="1050" dirty="0"/>
              <a:t>Non-Regulatory Guidance, June 23, 2016 :  </a:t>
            </a:r>
          </a:p>
          <a:p>
            <a:pPr algn="r"/>
            <a:r>
              <a:rPr lang="en-US" sz="1050" dirty="0"/>
              <a:t>Ensuring Educational Stability for Children in Foster Care</a:t>
            </a:r>
          </a:p>
        </p:txBody>
      </p:sp>
      <p:sp>
        <p:nvSpPr>
          <p:cNvPr id="27" name="Down Arrow 26"/>
          <p:cNvSpPr/>
          <p:nvPr/>
        </p:nvSpPr>
        <p:spPr>
          <a:xfrm>
            <a:off x="3619436" y="2615596"/>
            <a:ext cx="715618" cy="1178638"/>
          </a:xfrm>
          <a:prstGeom prst="downArrow">
            <a:avLst/>
          </a:prstGeom>
          <a:gradFill>
            <a:gsLst>
              <a:gs pos="13000">
                <a:schemeClr val="bg1">
                  <a:lumMod val="95000"/>
                  <a:alpha val="0"/>
                </a:schemeClr>
              </a:gs>
              <a:gs pos="100000">
                <a:schemeClr val="accent3">
                  <a:lumMod val="20000"/>
                  <a:lumOff val="80000"/>
                  <a:alpha val="50000"/>
                </a:schemeClr>
              </a:gs>
            </a:gsLst>
            <a:lin ang="5400000" scaled="1"/>
          </a:gradFill>
          <a:ln w="15875">
            <a:gradFill>
              <a:gsLst>
                <a:gs pos="0">
                  <a:schemeClr val="bg1">
                    <a:alpha val="0"/>
                  </a:schemeClr>
                </a:gs>
                <a:gs pos="80000">
                  <a:schemeClr val="accent2">
                    <a:lumMod val="50000"/>
                    <a:alpha val="3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Down Arrow 27"/>
          <p:cNvSpPr/>
          <p:nvPr/>
        </p:nvSpPr>
        <p:spPr>
          <a:xfrm>
            <a:off x="4210193" y="3447415"/>
            <a:ext cx="715618" cy="844826"/>
          </a:xfrm>
          <a:prstGeom prst="downArrow">
            <a:avLst/>
          </a:prstGeom>
          <a:gradFill>
            <a:gsLst>
              <a:gs pos="13000">
                <a:schemeClr val="bg1">
                  <a:lumMod val="95000"/>
                  <a:alpha val="0"/>
                </a:schemeClr>
              </a:gs>
              <a:gs pos="100000">
                <a:schemeClr val="accent3">
                  <a:lumMod val="20000"/>
                  <a:lumOff val="80000"/>
                </a:schemeClr>
              </a:gs>
            </a:gsLst>
            <a:lin ang="5400000" scaled="1"/>
          </a:gradFill>
          <a:ln w="15875">
            <a:gradFill>
              <a:gsLst>
                <a:gs pos="0">
                  <a:schemeClr val="bg1">
                    <a:alpha val="0"/>
                  </a:schemeClr>
                </a:gs>
                <a:gs pos="80000">
                  <a:schemeClr val="accent2">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Down Arrow 28"/>
          <p:cNvSpPr/>
          <p:nvPr/>
        </p:nvSpPr>
        <p:spPr>
          <a:xfrm>
            <a:off x="4806741" y="2621987"/>
            <a:ext cx="715618" cy="1178638"/>
          </a:xfrm>
          <a:prstGeom prst="downArrow">
            <a:avLst/>
          </a:prstGeom>
          <a:gradFill>
            <a:gsLst>
              <a:gs pos="13000">
                <a:schemeClr val="bg1">
                  <a:lumMod val="95000"/>
                  <a:alpha val="0"/>
                </a:schemeClr>
              </a:gs>
              <a:gs pos="100000">
                <a:schemeClr val="accent3">
                  <a:lumMod val="20000"/>
                  <a:lumOff val="80000"/>
                  <a:alpha val="50000"/>
                </a:schemeClr>
              </a:gs>
            </a:gsLst>
            <a:lin ang="5400000" scaled="1"/>
          </a:gradFill>
          <a:ln w="15875">
            <a:gradFill>
              <a:gsLst>
                <a:gs pos="0">
                  <a:schemeClr val="bg1">
                    <a:alpha val="0"/>
                  </a:schemeClr>
                </a:gs>
                <a:gs pos="80000">
                  <a:schemeClr val="accent2">
                    <a:lumMod val="50000"/>
                    <a:alpha val="3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749638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432486" y="358346"/>
            <a:ext cx="4065696" cy="630195"/>
          </a:xfrm>
        </p:spPr>
        <p:txBody>
          <a:bodyPr>
            <a:normAutofit fontScale="92500" lnSpcReduction="20000"/>
          </a:bodyPr>
          <a:lstStyle/>
          <a:p>
            <a:pPr algn="ctr"/>
            <a:r>
              <a:rPr lang="en-US" dirty="0">
                <a:solidFill>
                  <a:srgbClr val="FF0000"/>
                </a:solidFill>
              </a:rPr>
              <a:t>Allowable Funds for ESSA Foster Care Provisions</a:t>
            </a:r>
          </a:p>
        </p:txBody>
      </p:sp>
      <p:sp>
        <p:nvSpPr>
          <p:cNvPr id="6" name="Content Placeholder 5"/>
          <p:cNvSpPr>
            <a:spLocks noGrp="1"/>
          </p:cNvSpPr>
          <p:nvPr>
            <p:ph sz="half" idx="2"/>
          </p:nvPr>
        </p:nvSpPr>
        <p:spPr>
          <a:xfrm>
            <a:off x="432486" y="1087395"/>
            <a:ext cx="4065696" cy="5102268"/>
          </a:xfrm>
        </p:spPr>
        <p:txBody>
          <a:bodyPr/>
          <a:lstStyle/>
          <a:p>
            <a:pPr marL="457200" indent="-457200"/>
            <a:r>
              <a:rPr lang="en-US" dirty="0">
                <a:solidFill>
                  <a:schemeClr val="accent4">
                    <a:lumMod val="75000"/>
                  </a:schemeClr>
                </a:solidFill>
              </a:rPr>
              <a:t>State and local funds typically available for transportation</a:t>
            </a:r>
          </a:p>
          <a:p>
            <a:pPr marL="457200" indent="-457200"/>
            <a:r>
              <a:rPr lang="en-US" dirty="0">
                <a:solidFill>
                  <a:schemeClr val="accent4">
                    <a:lumMod val="75000"/>
                  </a:schemeClr>
                </a:solidFill>
              </a:rPr>
              <a:t>Child welfare Title IV-E funds (for children eligible for IV-E foster care maintenance payments)</a:t>
            </a:r>
          </a:p>
          <a:p>
            <a:pPr marL="457200" indent="-457200"/>
            <a:r>
              <a:rPr lang="en-US" dirty="0">
                <a:solidFill>
                  <a:schemeClr val="accent4">
                    <a:lumMod val="75000"/>
                  </a:schemeClr>
                </a:solidFill>
              </a:rPr>
              <a:t>Title I Funds</a:t>
            </a:r>
          </a:p>
          <a:p>
            <a:pPr lvl="1"/>
            <a:r>
              <a:rPr lang="en-US" dirty="0">
                <a:solidFill>
                  <a:schemeClr val="accent4">
                    <a:lumMod val="75000"/>
                  </a:schemeClr>
                </a:solidFill>
              </a:rPr>
              <a:t>May </a:t>
            </a:r>
            <a:r>
              <a:rPr lang="en-US" dirty="0">
                <a:solidFill>
                  <a:srgbClr val="FF0000"/>
                </a:solidFill>
              </a:rPr>
              <a:t>NOT</a:t>
            </a:r>
            <a:r>
              <a:rPr lang="en-US" dirty="0">
                <a:solidFill>
                  <a:schemeClr val="accent4">
                    <a:lumMod val="75000"/>
                  </a:schemeClr>
                </a:solidFill>
              </a:rPr>
              <a:t> use funds from the homeless set aside</a:t>
            </a:r>
          </a:p>
        </p:txBody>
      </p:sp>
      <p:sp>
        <p:nvSpPr>
          <p:cNvPr id="7" name="Text Placeholder 6"/>
          <p:cNvSpPr>
            <a:spLocks noGrp="1"/>
          </p:cNvSpPr>
          <p:nvPr>
            <p:ph type="body" sz="quarter" idx="3"/>
          </p:nvPr>
        </p:nvSpPr>
        <p:spPr>
          <a:xfrm>
            <a:off x="4629150" y="358346"/>
            <a:ext cx="4008223" cy="630195"/>
          </a:xfrm>
        </p:spPr>
        <p:txBody>
          <a:bodyPr>
            <a:normAutofit fontScale="92500" lnSpcReduction="20000"/>
          </a:bodyPr>
          <a:lstStyle/>
          <a:p>
            <a:pPr algn="ctr"/>
            <a:r>
              <a:rPr lang="en-US">
                <a:solidFill>
                  <a:srgbClr val="FF0000"/>
                </a:solidFill>
              </a:rPr>
              <a:t>Enroll Students </a:t>
            </a:r>
            <a:r>
              <a:rPr lang="en-US" dirty="0">
                <a:solidFill>
                  <a:srgbClr val="FF0000"/>
                </a:solidFill>
              </a:rPr>
              <a:t>in Foster Care Immediately</a:t>
            </a:r>
          </a:p>
        </p:txBody>
      </p:sp>
      <p:sp>
        <p:nvSpPr>
          <p:cNvPr id="8" name="Content Placeholder 7"/>
          <p:cNvSpPr>
            <a:spLocks noGrp="1"/>
          </p:cNvSpPr>
          <p:nvPr>
            <p:ph sz="quarter" idx="4"/>
          </p:nvPr>
        </p:nvSpPr>
        <p:spPr>
          <a:xfrm>
            <a:off x="4629150" y="1087395"/>
            <a:ext cx="4008223" cy="5102268"/>
          </a:xfrm>
        </p:spPr>
        <p:txBody>
          <a:bodyPr/>
          <a:lstStyle/>
          <a:p>
            <a:pPr marL="457200" indent="-457200"/>
            <a:r>
              <a:rPr lang="en-US" dirty="0">
                <a:solidFill>
                  <a:schemeClr val="accent4">
                    <a:lumMod val="75000"/>
                  </a:schemeClr>
                </a:solidFill>
              </a:rPr>
              <a:t>Children in Foster Care should be enrolled immediately, even in the absence of documents normally required for enrollment.</a:t>
            </a:r>
          </a:p>
          <a:p>
            <a:pPr marL="457200" indent="-457200"/>
            <a:r>
              <a:rPr lang="en-US" dirty="0">
                <a:solidFill>
                  <a:schemeClr val="accent4">
                    <a:lumMod val="75000"/>
                  </a:schemeClr>
                </a:solidFill>
              </a:rPr>
              <a:t>Children in Foster Care should be added to each LEA’s enrollment policy.</a:t>
            </a:r>
          </a:p>
          <a:p>
            <a:pPr marL="0" indent="0">
              <a:buNone/>
            </a:pPr>
            <a:endParaRPr lang="en-US" dirty="0"/>
          </a:p>
        </p:txBody>
      </p:sp>
    </p:spTree>
    <p:extLst>
      <p:ext uri="{BB962C8B-B14F-4D97-AF65-F5344CB8AC3E}">
        <p14:creationId xmlns:p14="http://schemas.microsoft.com/office/powerpoint/2010/main" val="337286324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theme/theme1.xml><?xml version="1.0" encoding="utf-8"?>
<a:theme xmlns:a="http://schemas.openxmlformats.org/drawingml/2006/main" name="Navigate_Timeline">
  <a:themeElements>
    <a:clrScheme name="simple_push_design">
      <a:dk1>
        <a:srgbClr val="000000"/>
      </a:dk1>
      <a:lt1>
        <a:srgbClr val="FFFFFF"/>
      </a:lt1>
      <a:dk2>
        <a:srgbClr val="E2380A"/>
      </a:dk2>
      <a:lt2>
        <a:srgbClr val="F0F3FB"/>
      </a:lt2>
      <a:accent1>
        <a:srgbClr val="FFA602"/>
      </a:accent1>
      <a:accent2>
        <a:srgbClr val="3B007E"/>
      </a:accent2>
      <a:accent3>
        <a:srgbClr val="01A4CD"/>
      </a:accent3>
      <a:accent4>
        <a:srgbClr val="01CFE6"/>
      </a:accent4>
      <a:accent5>
        <a:srgbClr val="B7D9E1"/>
      </a:accent5>
      <a:accent6>
        <a:srgbClr val="000000"/>
      </a:accent6>
      <a:hlink>
        <a:srgbClr val="657C95"/>
      </a:hlink>
      <a:folHlink>
        <a:srgbClr val="D8DBE4"/>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4c2396687784d7094c10c8607719081 xmlns="bb0f42b4-eafd-4d57-aae4-2f5eac4054cf">
      <Terms xmlns="http://schemas.microsoft.com/office/infopath/2007/PartnerControls">
        <TermInfo xmlns="http://schemas.microsoft.com/office/infopath/2007/PartnerControls">
          <TermName xmlns="http://schemas.microsoft.com/office/infopath/2007/PartnerControls">Document</TermName>
          <TermId xmlns="http://schemas.microsoft.com/office/infopath/2007/PartnerControls">3acecaf3-68d0-4cef-bd8f-35a57d50a845</TermId>
        </TermInfo>
      </Terms>
    </h4c2396687784d7094c10c8607719081>
    <IconOverlay xmlns="http://schemas.microsoft.com/sharepoint/v4" xsi:nil="true"/>
    <Tab_x0020_Name xmlns="bb0f42b4-eafd-4d57-aae4-2f5eac4054cf">
      <Value>Foster Care</Value>
    </Tab_x0020_Name>
    <Sort_x0020_Order xmlns="bb0f42b4-eafd-4d57-aae4-2f5eac4054cf">2</Sort_x0020_Order>
    <CategoryDescription xmlns="http://schemas.microsoft.com/sharepoint.v3">Foster Care Training PowerPoint.</CategoryDescription>
    <PublishingExpirationDate xmlns="http://schemas.microsoft.com/sharepoint/v3" xsi:nil="true"/>
    <PublishingStartDate xmlns="http://schemas.microsoft.com/sharepoint/v3" xsi:nil="true"/>
    <Equitable_x0020_Services_x0020_Ombudsman xmlns="b1e8efbc-3fb6-4274-9f5f-c6385f17e1bb" xsi:nil="true"/>
    <TaxCatchAll xmlns="bb0f42b4-eafd-4d57-aae4-2f5eac4054cf">
      <Value>21</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Standard Document" ma:contentTypeID="0x010100E14A471724FE7548A8A641CD2FDA08C10096E81EC7FB674843B4FB20AEDFF60512" ma:contentTypeVersion="6" ma:contentTypeDescription="" ma:contentTypeScope="" ma:versionID="4060e45dc1905cf3a3eb3ce435f6c6c5">
  <xsd:schema xmlns:xsd="http://www.w3.org/2001/XMLSchema" xmlns:xs="http://www.w3.org/2001/XMLSchema" xmlns:p="http://schemas.microsoft.com/office/2006/metadata/properties" xmlns:ns1="http://schemas.microsoft.com/sharepoint/v3" xmlns:ns2="http://schemas.microsoft.com/sharepoint.v3" xmlns:ns3="bb0f42b4-eafd-4d57-aae4-2f5eac4054cf" xmlns:ns4="http://schemas.microsoft.com/sharepoint/v4" xmlns:ns5="b1e8efbc-3fb6-4274-9f5f-c6385f17e1bb" targetNamespace="http://schemas.microsoft.com/office/2006/metadata/properties" ma:root="true" ma:fieldsID="35f79abd05a38de0bbdaf4524701acf8" ns1:_="" ns2:_="" ns3:_="" ns4:_="" ns5:_="">
    <xsd:import namespace="http://schemas.microsoft.com/sharepoint/v3"/>
    <xsd:import namespace="http://schemas.microsoft.com/sharepoint.v3"/>
    <xsd:import namespace="bb0f42b4-eafd-4d57-aae4-2f5eac4054cf"/>
    <xsd:import namespace="http://schemas.microsoft.com/sharepoint/v4"/>
    <xsd:import namespace="b1e8efbc-3fb6-4274-9f5f-c6385f17e1bb"/>
    <xsd:element name="properties">
      <xsd:complexType>
        <xsd:sequence>
          <xsd:element name="documentManagement">
            <xsd:complexType>
              <xsd:all>
                <xsd:element ref="ns2:CategoryDescription"/>
                <xsd:element ref="ns3:Tab_x0020_Name" minOccurs="0"/>
                <xsd:element ref="ns3:Sort_x0020_Order" minOccurs="0"/>
                <xsd:element ref="ns1:PublishingStartDate" minOccurs="0"/>
                <xsd:element ref="ns1:PublishingExpirationDate" minOccurs="0"/>
                <xsd:element ref="ns3:h4c2396687784d7094c10c8607719081" minOccurs="0"/>
                <xsd:element ref="ns3:TaxCatchAll" minOccurs="0"/>
                <xsd:element ref="ns3:TaxCatchAllLabel" minOccurs="0"/>
                <xsd:element ref="ns4:IconOverlay" minOccurs="0"/>
                <xsd:element ref="ns5:Equitable_x0020_Services_x0020_Ombudsma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6" nillable="true" ma:displayName="Date Published"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7" nillable="true" ma:displayName="Date Expired"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2" ma:displayName="Description" ma:internalName="Category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b0f42b4-eafd-4d57-aae4-2f5eac4054cf" elementFormDefault="qualified">
    <xsd:import namespace="http://schemas.microsoft.com/office/2006/documentManagement/types"/>
    <xsd:import namespace="http://schemas.microsoft.com/office/infopath/2007/PartnerControls"/>
    <xsd:element name="Tab_x0020_Name" ma:index="3" nillable="true" ma:displayName="Tab Name" ma:internalName="Tab_x0020_Name" ma:requiredMultiChoice="true">
      <xsd:complexType>
        <xsd:complexContent>
          <xsd:extension base="dms:MultiChoice">
            <xsd:sequence>
              <xsd:element name="Value" maxOccurs="unbounded" minOccurs="0" nillable="true">
                <xsd:simpleType>
                  <xsd:restriction base="dms:Choice">
                    <xsd:enumeration value="Title I, Part A"/>
                    <xsd:enumeration value="Parent and Family Engagement"/>
                    <xsd:enumeration value="Title I, Part C"/>
                    <xsd:enumeration value="Title I, Part D"/>
                    <xsd:enumeration value="Title II"/>
                    <xsd:enumeration value="Title III"/>
                    <xsd:enumeration value="Title IV, Part B"/>
                    <xsd:enumeration value="Title V"/>
                    <xsd:enumeration value="Title VI"/>
                    <xsd:enumeration value="McKinney-Vento Homeless Program"/>
                    <xsd:enumeration value="Foster Care"/>
                    <xsd:enumeration value="Equitable Services Ombudsman"/>
                  </xsd:restriction>
                </xsd:simpleType>
              </xsd:element>
            </xsd:sequence>
          </xsd:extension>
        </xsd:complexContent>
      </xsd:complexType>
    </xsd:element>
    <xsd:element name="Sort_x0020_Order" ma:index="4" nillable="true" ma:displayName="Sort Order" ma:decimals="0" ma:internalName="Sort_x0020_Order">
      <xsd:simpleType>
        <xsd:restriction base="dms:Number"/>
      </xsd:simpleType>
    </xsd:element>
    <xsd:element name="h4c2396687784d7094c10c8607719081" ma:index="13" ma:taxonomy="true" ma:internalName="h4c2396687784d7094c10c8607719081" ma:taxonomyFieldName="DocumentType" ma:displayName="DocumentType" ma:default="" ma:fieldId="{14c23966-8778-4d70-94c1-0c8607719081}" ma:sspId="f337521f-d963-4b1c-888b-d95bece81517" ma:termSetId="c34721fe-d24b-40b5-8d96-960f907758f5" ma:anchorId="00000000-0000-0000-0000-000000000000" ma:open="false" ma:isKeyword="false">
      <xsd:complexType>
        <xsd:sequence>
          <xsd:element ref="pc:Terms" minOccurs="0" maxOccurs="1"/>
        </xsd:sequence>
      </xsd:complexType>
    </xsd:element>
    <xsd:element name="TaxCatchAll" ma:index="14" nillable="true" ma:displayName="Taxonomy Catch All Column" ma:description="" ma:hidden="true" ma:list="{3cc9d901-16d2-42be-873a-b8533d06a4fc}" ma:internalName="TaxCatchAll" ma:showField="CatchAllData" ma:web="bb0f42b4-eafd-4d57-aae4-2f5eac4054cf">
      <xsd:complexType>
        <xsd:complexContent>
          <xsd:extension base="dms:MultiChoiceLookup">
            <xsd:sequence>
              <xsd:element name="Value" type="dms:Lookup" maxOccurs="unbounded" minOccurs="0" nillable="true"/>
            </xsd:sequence>
          </xsd:extension>
        </xsd:complexContent>
      </xsd:complexType>
    </xsd:element>
    <xsd:element name="TaxCatchAllLabel" ma:index="15" nillable="true" ma:displayName="Taxonomy Catch All Column1" ma:description="" ma:hidden="true" ma:list="{3cc9d901-16d2-42be-873a-b8533d06a4fc}" ma:internalName="TaxCatchAllLabel" ma:readOnly="true" ma:showField="CatchAllDataLabel" ma:web="bb0f42b4-eafd-4d57-aae4-2f5eac4054cf">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7"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1e8efbc-3fb6-4274-9f5f-c6385f17e1bb" elementFormDefault="qualified">
    <xsd:import namespace="http://schemas.microsoft.com/office/2006/documentManagement/types"/>
    <xsd:import namespace="http://schemas.microsoft.com/office/infopath/2007/PartnerControls"/>
    <xsd:element name="Equitable_x0020_Services_x0020_Ombudsman" ma:index="18" nillable="true" ma:displayName="Equitable Services Ombudsman" ma:internalName="Equitable_x0020_Services_x0020_Ombudsman">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E190279-459F-424F-A685-F4204867DA75}">
  <ds:schemaRefs>
    <ds:schemaRef ds:uri="http://schemas.microsoft.com/office/2006/metadata/properties"/>
    <ds:schemaRef ds:uri="http://schemas.microsoft.com/office/infopath/2007/PartnerControls"/>
    <ds:schemaRef ds:uri="bb0f42b4-eafd-4d57-aae4-2f5eac4054cf"/>
    <ds:schemaRef ds:uri="http://schemas.microsoft.com/sharepoint/v4"/>
    <ds:schemaRef ds:uri="http://schemas.microsoft.com/sharepoint.v3"/>
    <ds:schemaRef ds:uri="http://schemas.microsoft.com/sharepoint/v3"/>
    <ds:schemaRef ds:uri="b1e8efbc-3fb6-4274-9f5f-c6385f17e1bb"/>
  </ds:schemaRefs>
</ds:datastoreItem>
</file>

<file path=customXml/itemProps2.xml><?xml version="1.0" encoding="utf-8"?>
<ds:datastoreItem xmlns:ds="http://schemas.openxmlformats.org/officeDocument/2006/customXml" ds:itemID="{F3F046E7-F5E3-4D70-8BF1-41D7C42E68CA}">
  <ds:schemaRefs>
    <ds:schemaRef ds:uri="http://schemas.microsoft.com/sharepoint/v3/contenttype/forms"/>
  </ds:schemaRefs>
</ds:datastoreItem>
</file>

<file path=customXml/itemProps3.xml><?xml version="1.0" encoding="utf-8"?>
<ds:datastoreItem xmlns:ds="http://schemas.openxmlformats.org/officeDocument/2006/customXml" ds:itemID="{5752244C-8828-4045-AAFB-2D0989343C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
    <ds:schemaRef ds:uri="bb0f42b4-eafd-4d57-aae4-2f5eac4054cf"/>
    <ds:schemaRef ds:uri="http://schemas.microsoft.com/sharepoint/v4"/>
    <ds:schemaRef ds:uri="b1e8efbc-3fb6-4274-9f5f-c6385f17e1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29480</TotalTime>
  <Words>570</Words>
  <Application>Microsoft Office PowerPoint</Application>
  <PresentationFormat>On-screen Show (4:3)</PresentationFormat>
  <Paragraphs>53</Paragraphs>
  <Slides>10</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Slide Titles</vt:lpstr>
      </vt:variant>
      <vt:variant>
        <vt:i4>10</vt:i4>
      </vt:variant>
      <vt:variant>
        <vt:lpstr>Custom Shows</vt:lpstr>
      </vt:variant>
      <vt:variant>
        <vt:i4>2</vt:i4>
      </vt:variant>
    </vt:vector>
  </HeadingPairs>
  <TitlesOfParts>
    <vt:vector size="19" baseType="lpstr">
      <vt:lpstr>Arial</vt:lpstr>
      <vt:lpstr>Calibri</vt:lpstr>
      <vt:lpstr>Calibri Light</vt:lpstr>
      <vt:lpstr>Eurostile</vt:lpstr>
      <vt:lpstr>Franklin Gothic Heavy</vt:lpstr>
      <vt:lpstr>Wingdings</vt:lpstr>
      <vt:lpstr>Navigate_Timeline</vt:lpstr>
      <vt:lpstr>PowerPoint Presentation</vt:lpstr>
      <vt:lpstr>PowerPoint Presentation</vt:lpstr>
      <vt:lpstr>PowerPoint Presentation</vt:lpstr>
      <vt:lpstr>LEA Foster Care Plans</vt:lpstr>
      <vt:lpstr>PowerPoint Presentation</vt:lpstr>
      <vt:lpstr>If a Student in Foster Care does not update automatically in PowerSchool, contact the SEA Point of Contact.</vt:lpstr>
      <vt:lpstr>PowerPoint Presentation</vt:lpstr>
      <vt:lpstr>PowerPoint Presentation</vt:lpstr>
      <vt:lpstr>PowerPoint Presentation</vt:lpstr>
      <vt:lpstr>Questions? More Information?</vt:lpstr>
      <vt:lpstr>Custom Show 1</vt:lpstr>
      <vt:lpstr>Custom Show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Foster Care Training</dc:title>
  <dc:creator>PresenterMedia.com</dc:creator>
  <cp:lastModifiedBy>Meek Sally</cp:lastModifiedBy>
  <cp:revision>712</cp:revision>
  <cp:lastPrinted>2018-04-19T20:16:24Z</cp:lastPrinted>
  <dcterms:created xsi:type="dcterms:W3CDTF">2013-10-01T18:56:24Z</dcterms:created>
  <dcterms:modified xsi:type="dcterms:W3CDTF">2021-08-17T14:59:02Z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0x010100E14A471724FE7548A8A641CD2FDA08C10096E81EC7FB674843B4FB20AEDFF60512</vt:lpwstr>
  </property>
  <property fmtid="{D5CDD505-2E9C-101B-9397-08002B2CF9AE}" pid="3" name="DocumentType">
    <vt:lpwstr>21;#Document|3acecaf3-68d0-4cef-bd8f-35a57d50a845</vt:lpwstr>
  </property>
</Properties>
</file>