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8"/>
  </p:notesMasterIdLst>
  <p:sldIdLst>
    <p:sldId id="257" r:id="rId3"/>
    <p:sldId id="258" r:id="rId4"/>
    <p:sldId id="259" r:id="rId5"/>
    <p:sldId id="283" r:id="rId6"/>
    <p:sldId id="297" r:id="rId7"/>
    <p:sldId id="279" r:id="rId8"/>
    <p:sldId id="262" r:id="rId9"/>
    <p:sldId id="298" r:id="rId10"/>
    <p:sldId id="299" r:id="rId11"/>
    <p:sldId id="309" r:id="rId12"/>
    <p:sldId id="263" r:id="rId13"/>
    <p:sldId id="280" r:id="rId14"/>
    <p:sldId id="264" r:id="rId15"/>
    <p:sldId id="284" r:id="rId16"/>
    <p:sldId id="307" r:id="rId17"/>
    <p:sldId id="265" r:id="rId18"/>
    <p:sldId id="266" r:id="rId19"/>
    <p:sldId id="267" r:id="rId20"/>
    <p:sldId id="310" r:id="rId21"/>
    <p:sldId id="268" r:id="rId22"/>
    <p:sldId id="281" r:id="rId23"/>
    <p:sldId id="269" r:id="rId24"/>
    <p:sldId id="300" r:id="rId25"/>
    <p:sldId id="301" r:id="rId26"/>
    <p:sldId id="302" r:id="rId27"/>
    <p:sldId id="303" r:id="rId28"/>
    <p:sldId id="295" r:id="rId29"/>
    <p:sldId id="296" r:id="rId30"/>
    <p:sldId id="270" r:id="rId31"/>
    <p:sldId id="304" r:id="rId32"/>
    <p:sldId id="306" r:id="rId33"/>
    <p:sldId id="305" r:id="rId34"/>
    <p:sldId id="286" r:id="rId35"/>
    <p:sldId id="292" r:id="rId36"/>
    <p:sldId id="311" r:id="rId37"/>
    <p:sldId id="271" r:id="rId38"/>
    <p:sldId id="272" r:id="rId39"/>
    <p:sldId id="294" r:id="rId40"/>
    <p:sldId id="312" r:id="rId41"/>
    <p:sldId id="273" r:id="rId42"/>
    <p:sldId id="274" r:id="rId43"/>
    <p:sldId id="275" r:id="rId44"/>
    <p:sldId id="276" r:id="rId45"/>
    <p:sldId id="277" r:id="rId46"/>
    <p:sldId id="278" r:id="rId4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920" autoAdjust="0"/>
    <p:restoredTop sz="94660"/>
  </p:normalViewPr>
  <p:slideViewPr>
    <p:cSldViewPr snapToGrid="0">
      <p:cViewPr varScale="1">
        <p:scale>
          <a:sx n="68" d="100"/>
          <a:sy n="68" d="100"/>
        </p:scale>
        <p:origin x="6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AE59D9A-33FB-4BEB-B0A7-4B13D859BD1B}" type="datetimeFigureOut">
              <a:rPr lang="en-US" smtClean="0"/>
              <a:t>9/10/2015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5A956C5-EE12-4814-A500-E65D1EAC1988}" type="slidenum">
              <a:rPr lang="en-US" smtClean="0"/>
              <a:t>‹#›</a:t>
            </a:fld>
            <a:endParaRPr lang="en-US" dirty="0"/>
          </a:p>
        </p:txBody>
      </p:sp>
    </p:spTree>
    <p:extLst>
      <p:ext uri="{BB962C8B-B14F-4D97-AF65-F5344CB8AC3E}">
        <p14:creationId xmlns:p14="http://schemas.microsoft.com/office/powerpoint/2010/main" val="1142267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4875474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830653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475404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526217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25943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8198150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520451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1228919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6634573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6250894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930597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4409533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42622878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0853353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5962442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7871991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0168740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9840983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09487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889268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273536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939658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534406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756688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779102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375973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92EB88-DFB8-45F3-931D-D6CF4DC53C38}" type="datetimeFigureOut">
              <a:rPr lang="en-US" smtClean="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B1EFCD-C4B2-49B2-BC90-996A64FC8B66}" type="slidenum">
              <a:rPr lang="en-US" smtClean="0"/>
              <a:t>‹#›</a:t>
            </a:fld>
            <a:endParaRPr lang="en-US" dirty="0"/>
          </a:p>
        </p:txBody>
      </p:sp>
    </p:spTree>
    <p:extLst>
      <p:ext uri="{BB962C8B-B14F-4D97-AF65-F5344CB8AC3E}">
        <p14:creationId xmlns:p14="http://schemas.microsoft.com/office/powerpoint/2010/main" val="993840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92EB88-DFB8-45F3-931D-D6CF4DC53C38}" type="datetimeFigureOut">
              <a:rPr lang="en-US" smtClean="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B1EFCD-C4B2-49B2-BC90-996A64FC8B66}" type="slidenum">
              <a:rPr lang="en-US" smtClean="0"/>
              <a:t>‹#›</a:t>
            </a:fld>
            <a:endParaRPr lang="en-US" dirty="0"/>
          </a:p>
        </p:txBody>
      </p:sp>
    </p:spTree>
    <p:extLst>
      <p:ext uri="{BB962C8B-B14F-4D97-AF65-F5344CB8AC3E}">
        <p14:creationId xmlns:p14="http://schemas.microsoft.com/office/powerpoint/2010/main" val="4034762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92EB88-DFB8-45F3-931D-D6CF4DC53C38}" type="datetimeFigureOut">
              <a:rPr lang="en-US" smtClean="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B1EFCD-C4B2-49B2-BC90-996A64FC8B66}" type="slidenum">
              <a:rPr lang="en-US" smtClean="0"/>
              <a:t>‹#›</a:t>
            </a:fld>
            <a:endParaRPr lang="en-US" dirty="0"/>
          </a:p>
        </p:txBody>
      </p:sp>
    </p:spTree>
    <p:extLst>
      <p:ext uri="{BB962C8B-B14F-4D97-AF65-F5344CB8AC3E}">
        <p14:creationId xmlns:p14="http://schemas.microsoft.com/office/powerpoint/2010/main" val="14658393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5539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1" y="3840481"/>
            <a:ext cx="8534399" cy="33855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200" b="0" i="0">
                <a:solidFill>
                  <a:srgbClr val="7E7E7E"/>
                </a:solidFill>
                <a:latin typeface="Tw Cen MT"/>
                <a:cs typeface="Tw Cen MT"/>
              </a:defRPr>
            </a:lvl1pPr>
          </a:lstStyle>
          <a:p>
            <a:pPr marL="16933"/>
            <a:r>
              <a:rPr lang="en-US" spc="-7" dirty="0" smtClean="0"/>
              <a:t>U</a:t>
            </a:r>
            <a:r>
              <a:rPr lang="en-US" spc="-13" dirty="0" smtClean="0"/>
              <a:t>pdat</a:t>
            </a:r>
            <a:r>
              <a:rPr lang="en-US" spc="7" dirty="0" smtClean="0"/>
              <a:t>e</a:t>
            </a:r>
            <a:r>
              <a:rPr lang="en-US" spc="-7" dirty="0" smtClean="0"/>
              <a:t>d</a:t>
            </a:r>
            <a:r>
              <a:rPr lang="en-US" spc="47" dirty="0" smtClean="0"/>
              <a:t> </a:t>
            </a:r>
            <a:r>
              <a:rPr lang="en-US" spc="-7" dirty="0" smtClean="0"/>
              <a:t>F</a:t>
            </a:r>
            <a:r>
              <a:rPr lang="en-US" spc="7" dirty="0" smtClean="0"/>
              <a:t>e</a:t>
            </a:r>
            <a:r>
              <a:rPr lang="en-US" spc="-7" dirty="0" smtClean="0"/>
              <a:t>b </a:t>
            </a:r>
            <a:r>
              <a:rPr lang="en-US" spc="-13" dirty="0" smtClean="0"/>
              <a:t>4</a:t>
            </a:r>
            <a:r>
              <a:rPr lang="en-US" spc="-7" dirty="0" smtClean="0"/>
              <a:t>,</a:t>
            </a:r>
            <a:r>
              <a:rPr lang="en-US" spc="13" dirty="0" smtClean="0"/>
              <a:t> </a:t>
            </a:r>
            <a:r>
              <a:rPr lang="en-US" spc="-13" dirty="0" smtClean="0"/>
              <a:t>2015</a:t>
            </a:r>
            <a:endParaRPr lang="en-US" spc="-13"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9/10/2015</a:t>
            </a:fld>
            <a:endParaRPr lang="en-US" dirty="0">
              <a:solidFill>
                <a:prstClr val="black">
                  <a:tint val="75000"/>
                </a:prstClr>
              </a:solidFill>
            </a:endParaRPr>
          </a:p>
        </p:txBody>
      </p:sp>
      <p:sp>
        <p:nvSpPr>
          <p:cNvPr id="6" name="Holder 6"/>
          <p:cNvSpPr>
            <a:spLocks noGrp="1"/>
          </p:cNvSpPr>
          <p:nvPr>
            <p:ph type="sldNum" sz="quarter" idx="7"/>
          </p:nvPr>
        </p:nvSpPr>
        <p:spPr/>
        <p:txBody>
          <a:bodyPr lIns="0" tIns="0" rIns="0" bIns="0"/>
          <a:lstStyle>
            <a:lvl1pPr>
              <a:defRPr sz="2400" b="0" i="0">
                <a:solidFill>
                  <a:schemeClr val="tx1"/>
                </a:solidFill>
                <a:latin typeface="Tw Cen MT"/>
                <a:cs typeface="Tw Cen MT"/>
              </a:defRPr>
            </a:lvl1pPr>
          </a:lstStyle>
          <a:p>
            <a:pPr marL="33866"/>
            <a:fld id="{81D60167-4931-47E6-BA6A-407CBD079E47}" type="slidenum">
              <a:rPr lang="en-US" spc="-13" smtClean="0">
                <a:solidFill>
                  <a:prstClr val="black"/>
                </a:solidFill>
              </a:rPr>
              <a:pPr marL="33866"/>
              <a:t>‹#›</a:t>
            </a:fld>
            <a:endParaRPr lang="en-US" spc="-13" dirty="0">
              <a:solidFill>
                <a:prstClr val="black"/>
              </a:solidFill>
            </a:endParaRPr>
          </a:p>
        </p:txBody>
      </p:sp>
    </p:spTree>
    <p:extLst>
      <p:ext uri="{BB962C8B-B14F-4D97-AF65-F5344CB8AC3E}">
        <p14:creationId xmlns:p14="http://schemas.microsoft.com/office/powerpoint/2010/main" val="1317405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08188" y="345624"/>
            <a:ext cx="11575625" cy="738664"/>
          </a:xfrm>
        </p:spPr>
        <p:txBody>
          <a:bodyPr lIns="0" tIns="0" rIns="0" bIns="0"/>
          <a:lstStyle>
            <a:lvl1pPr>
              <a:defRPr sz="4800" b="0" i="0">
                <a:solidFill>
                  <a:srgbClr val="464646"/>
                </a:solidFill>
                <a:latin typeface="Tw Cen MT"/>
                <a:cs typeface="Tw Cen MT"/>
              </a:defRPr>
            </a:lvl1pPr>
          </a:lstStyle>
          <a:p>
            <a:endParaRPr/>
          </a:p>
        </p:txBody>
      </p:sp>
      <p:sp>
        <p:nvSpPr>
          <p:cNvPr id="3" name="Holder 3"/>
          <p:cNvSpPr>
            <a:spLocks noGrp="1"/>
          </p:cNvSpPr>
          <p:nvPr>
            <p:ph type="body" idx="1"/>
          </p:nvPr>
        </p:nvSpPr>
        <p:spPr>
          <a:xfrm>
            <a:off x="668019" y="1918039"/>
            <a:ext cx="10855960" cy="451342"/>
          </a:xfrm>
        </p:spPr>
        <p:txBody>
          <a:bodyPr lIns="0" tIns="0" rIns="0" bIns="0"/>
          <a:lstStyle>
            <a:lvl1pPr>
              <a:defRPr sz="2933"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defRPr sz="1200" b="0" i="0">
                <a:solidFill>
                  <a:srgbClr val="7E7E7E"/>
                </a:solidFill>
                <a:latin typeface="Tw Cen MT"/>
                <a:cs typeface="Tw Cen MT"/>
              </a:defRPr>
            </a:lvl1pPr>
          </a:lstStyle>
          <a:p>
            <a:pPr marL="16933"/>
            <a:r>
              <a:rPr lang="en-US" spc="-7" dirty="0" smtClean="0"/>
              <a:t>U</a:t>
            </a:r>
            <a:r>
              <a:rPr lang="en-US" spc="-13" dirty="0" smtClean="0"/>
              <a:t>pdat</a:t>
            </a:r>
            <a:r>
              <a:rPr lang="en-US" spc="7" dirty="0" smtClean="0"/>
              <a:t>e</a:t>
            </a:r>
            <a:r>
              <a:rPr lang="en-US" spc="-7" dirty="0" smtClean="0"/>
              <a:t>d</a:t>
            </a:r>
            <a:r>
              <a:rPr lang="en-US" spc="47" dirty="0" smtClean="0"/>
              <a:t> </a:t>
            </a:r>
            <a:r>
              <a:rPr lang="en-US" spc="-7" dirty="0" smtClean="0"/>
              <a:t>F</a:t>
            </a:r>
            <a:r>
              <a:rPr lang="en-US" spc="7" dirty="0" smtClean="0"/>
              <a:t>e</a:t>
            </a:r>
            <a:r>
              <a:rPr lang="en-US" spc="-7" dirty="0" smtClean="0"/>
              <a:t>b </a:t>
            </a:r>
            <a:r>
              <a:rPr lang="en-US" spc="-13" dirty="0" smtClean="0"/>
              <a:t>4</a:t>
            </a:r>
            <a:r>
              <a:rPr lang="en-US" spc="-7" dirty="0" smtClean="0"/>
              <a:t>,</a:t>
            </a:r>
            <a:r>
              <a:rPr lang="en-US" spc="13" dirty="0" smtClean="0"/>
              <a:t> </a:t>
            </a:r>
            <a:r>
              <a:rPr lang="en-US" spc="-13" dirty="0" smtClean="0"/>
              <a:t>2015</a:t>
            </a:r>
            <a:endParaRPr lang="en-US" spc="-13"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9/10/2015</a:t>
            </a:fld>
            <a:endParaRPr lang="en-US" dirty="0">
              <a:solidFill>
                <a:prstClr val="black">
                  <a:tint val="75000"/>
                </a:prstClr>
              </a:solidFill>
            </a:endParaRPr>
          </a:p>
        </p:txBody>
      </p:sp>
      <p:sp>
        <p:nvSpPr>
          <p:cNvPr id="6" name="Holder 6"/>
          <p:cNvSpPr>
            <a:spLocks noGrp="1"/>
          </p:cNvSpPr>
          <p:nvPr>
            <p:ph type="sldNum" sz="quarter" idx="7"/>
          </p:nvPr>
        </p:nvSpPr>
        <p:spPr/>
        <p:txBody>
          <a:bodyPr lIns="0" tIns="0" rIns="0" bIns="0"/>
          <a:lstStyle>
            <a:lvl1pPr>
              <a:defRPr sz="2400" b="0" i="0">
                <a:solidFill>
                  <a:schemeClr val="tx1"/>
                </a:solidFill>
                <a:latin typeface="Tw Cen MT"/>
                <a:cs typeface="Tw Cen MT"/>
              </a:defRPr>
            </a:lvl1pPr>
          </a:lstStyle>
          <a:p>
            <a:pPr marL="33866"/>
            <a:fld id="{81D60167-4931-47E6-BA6A-407CBD079E47}" type="slidenum">
              <a:rPr lang="en-US" spc="-13" smtClean="0">
                <a:solidFill>
                  <a:prstClr val="black"/>
                </a:solidFill>
              </a:rPr>
              <a:pPr marL="33866"/>
              <a:t>‹#›</a:t>
            </a:fld>
            <a:endParaRPr lang="en-US" spc="-13" dirty="0">
              <a:solidFill>
                <a:prstClr val="black"/>
              </a:solidFill>
            </a:endParaRPr>
          </a:p>
        </p:txBody>
      </p:sp>
    </p:spTree>
    <p:extLst>
      <p:ext uri="{BB962C8B-B14F-4D97-AF65-F5344CB8AC3E}">
        <p14:creationId xmlns:p14="http://schemas.microsoft.com/office/powerpoint/2010/main" val="16136340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504949"/>
            <a:ext cx="711200" cy="228600"/>
          </a:xfrm>
          <a:custGeom>
            <a:avLst/>
            <a:gdLst/>
            <a:ahLst/>
            <a:cxnLst/>
            <a:rect l="l" t="t" r="r" b="b"/>
            <a:pathLst>
              <a:path w="533400" h="171450">
                <a:moveTo>
                  <a:pt x="0" y="171450"/>
                </a:moveTo>
                <a:lnTo>
                  <a:pt x="533400" y="171450"/>
                </a:lnTo>
                <a:lnTo>
                  <a:pt x="533400" y="0"/>
                </a:lnTo>
                <a:lnTo>
                  <a:pt x="0" y="0"/>
                </a:lnTo>
                <a:lnTo>
                  <a:pt x="0" y="171450"/>
                </a:lnTo>
                <a:close/>
              </a:path>
            </a:pathLst>
          </a:custGeom>
          <a:solidFill>
            <a:srgbClr val="DA1F28"/>
          </a:solidFill>
        </p:spPr>
        <p:txBody>
          <a:bodyPr wrap="square" lIns="0" tIns="0" rIns="0" bIns="0" rtlCol="0"/>
          <a:lstStyle/>
          <a:p>
            <a:endParaRPr sz="2400" dirty="0">
              <a:solidFill>
                <a:prstClr val="black"/>
              </a:solidFill>
            </a:endParaRPr>
          </a:p>
        </p:txBody>
      </p:sp>
      <p:sp>
        <p:nvSpPr>
          <p:cNvPr id="17" name="bk object 17"/>
          <p:cNvSpPr/>
          <p:nvPr/>
        </p:nvSpPr>
        <p:spPr>
          <a:xfrm>
            <a:off x="787400" y="1504949"/>
            <a:ext cx="11404600" cy="228600"/>
          </a:xfrm>
          <a:custGeom>
            <a:avLst/>
            <a:gdLst/>
            <a:ahLst/>
            <a:cxnLst/>
            <a:rect l="l" t="t" r="r" b="b"/>
            <a:pathLst>
              <a:path w="8553450" h="171450">
                <a:moveTo>
                  <a:pt x="0" y="171450"/>
                </a:moveTo>
                <a:lnTo>
                  <a:pt x="8553450" y="171450"/>
                </a:lnTo>
                <a:lnTo>
                  <a:pt x="8553450" y="0"/>
                </a:lnTo>
                <a:lnTo>
                  <a:pt x="0" y="0"/>
                </a:lnTo>
                <a:lnTo>
                  <a:pt x="0" y="171450"/>
                </a:lnTo>
                <a:close/>
              </a:path>
            </a:pathLst>
          </a:custGeom>
          <a:solidFill>
            <a:srgbClr val="2CA1BE"/>
          </a:solidFill>
        </p:spPr>
        <p:txBody>
          <a:bodyPr wrap="square" lIns="0" tIns="0" rIns="0" bIns="0" rtlCol="0"/>
          <a:lstStyle/>
          <a:p>
            <a:endParaRPr sz="2400" dirty="0">
              <a:solidFill>
                <a:prstClr val="black"/>
              </a:solidFill>
            </a:endParaRPr>
          </a:p>
        </p:txBody>
      </p:sp>
      <p:sp>
        <p:nvSpPr>
          <p:cNvPr id="18" name="bk object 18"/>
          <p:cNvSpPr/>
          <p:nvPr/>
        </p:nvSpPr>
        <p:spPr>
          <a:xfrm>
            <a:off x="284481" y="6307327"/>
            <a:ext cx="11673839" cy="166623"/>
          </a:xfrm>
          <a:prstGeom prst="rect">
            <a:avLst/>
          </a:prstGeom>
          <a:blipFill>
            <a:blip r:embed="rId2" cstate="print"/>
            <a:stretch>
              <a:fillRect/>
            </a:stretch>
          </a:blipFill>
        </p:spPr>
        <p:txBody>
          <a:bodyPr wrap="square" lIns="0" tIns="0" rIns="0" bIns="0" rtlCol="0"/>
          <a:lstStyle/>
          <a:p>
            <a:endParaRPr sz="2400" dirty="0">
              <a:solidFill>
                <a:prstClr val="black"/>
              </a:solidFill>
            </a:endParaRPr>
          </a:p>
        </p:txBody>
      </p:sp>
      <p:sp>
        <p:nvSpPr>
          <p:cNvPr id="19" name="bk object 19"/>
          <p:cNvSpPr/>
          <p:nvPr/>
        </p:nvSpPr>
        <p:spPr>
          <a:xfrm>
            <a:off x="355600" y="6339416"/>
            <a:ext cx="11531600" cy="0"/>
          </a:xfrm>
          <a:custGeom>
            <a:avLst/>
            <a:gdLst/>
            <a:ahLst/>
            <a:cxnLst/>
            <a:rect l="l" t="t" r="r" b="b"/>
            <a:pathLst>
              <a:path w="8648700">
                <a:moveTo>
                  <a:pt x="0" y="0"/>
                </a:moveTo>
                <a:lnTo>
                  <a:pt x="8648700" y="0"/>
                </a:lnTo>
              </a:path>
            </a:pathLst>
          </a:custGeom>
          <a:ln w="19050">
            <a:solidFill>
              <a:srgbClr val="464646"/>
            </a:solidFill>
          </a:ln>
        </p:spPr>
        <p:txBody>
          <a:bodyPr wrap="square" lIns="0" tIns="0" rIns="0" bIns="0" rtlCol="0"/>
          <a:lstStyle/>
          <a:p>
            <a:endParaRPr sz="2400" dirty="0">
              <a:solidFill>
                <a:prstClr val="black"/>
              </a:solidFill>
            </a:endParaRPr>
          </a:p>
        </p:txBody>
      </p:sp>
      <p:sp>
        <p:nvSpPr>
          <p:cNvPr id="2" name="Holder 2"/>
          <p:cNvSpPr>
            <a:spLocks noGrp="1"/>
          </p:cNvSpPr>
          <p:nvPr>
            <p:ph type="title"/>
          </p:nvPr>
        </p:nvSpPr>
        <p:spPr>
          <a:xfrm>
            <a:off x="308188" y="345624"/>
            <a:ext cx="11575625" cy="738664"/>
          </a:xfrm>
        </p:spPr>
        <p:txBody>
          <a:bodyPr lIns="0" tIns="0" rIns="0" bIns="0"/>
          <a:lstStyle>
            <a:lvl1pPr>
              <a:defRPr sz="4800" b="0" i="0">
                <a:solidFill>
                  <a:srgbClr val="464646"/>
                </a:solidFill>
                <a:latin typeface="Tw Cen MT"/>
                <a:cs typeface="Tw Cen MT"/>
              </a:defRPr>
            </a:lvl1pPr>
          </a:lstStyle>
          <a:p>
            <a:endParaRPr/>
          </a:p>
        </p:txBody>
      </p:sp>
      <p:sp>
        <p:nvSpPr>
          <p:cNvPr id="3" name="Holder 3"/>
          <p:cNvSpPr>
            <a:spLocks noGrp="1"/>
          </p:cNvSpPr>
          <p:nvPr>
            <p:ph sz="half" idx="2"/>
          </p:nvPr>
        </p:nvSpPr>
        <p:spPr>
          <a:xfrm>
            <a:off x="609600" y="1577340"/>
            <a:ext cx="5303520" cy="33855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79" y="1577340"/>
            <a:ext cx="5303520" cy="33855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200" b="0" i="0">
                <a:solidFill>
                  <a:srgbClr val="7E7E7E"/>
                </a:solidFill>
                <a:latin typeface="Tw Cen MT"/>
                <a:cs typeface="Tw Cen MT"/>
              </a:defRPr>
            </a:lvl1pPr>
          </a:lstStyle>
          <a:p>
            <a:pPr marL="16933"/>
            <a:r>
              <a:rPr lang="en-US" spc="-7" dirty="0" smtClean="0"/>
              <a:t>U</a:t>
            </a:r>
            <a:r>
              <a:rPr lang="en-US" spc="-13" dirty="0" smtClean="0"/>
              <a:t>pdat</a:t>
            </a:r>
            <a:r>
              <a:rPr lang="en-US" spc="7" dirty="0" smtClean="0"/>
              <a:t>e</a:t>
            </a:r>
            <a:r>
              <a:rPr lang="en-US" spc="-7" dirty="0" smtClean="0"/>
              <a:t>d</a:t>
            </a:r>
            <a:r>
              <a:rPr lang="en-US" spc="47" dirty="0" smtClean="0"/>
              <a:t> </a:t>
            </a:r>
            <a:r>
              <a:rPr lang="en-US" spc="-7" dirty="0" smtClean="0"/>
              <a:t>F</a:t>
            </a:r>
            <a:r>
              <a:rPr lang="en-US" spc="7" dirty="0" smtClean="0"/>
              <a:t>e</a:t>
            </a:r>
            <a:r>
              <a:rPr lang="en-US" spc="-7" dirty="0" smtClean="0"/>
              <a:t>b </a:t>
            </a:r>
            <a:r>
              <a:rPr lang="en-US" spc="-13" dirty="0" smtClean="0"/>
              <a:t>4</a:t>
            </a:r>
            <a:r>
              <a:rPr lang="en-US" spc="-7" dirty="0" smtClean="0"/>
              <a:t>,</a:t>
            </a:r>
            <a:r>
              <a:rPr lang="en-US" spc="13" dirty="0" smtClean="0"/>
              <a:t> </a:t>
            </a:r>
            <a:r>
              <a:rPr lang="en-US" spc="-13" dirty="0" smtClean="0"/>
              <a:t>2015</a:t>
            </a:r>
            <a:endParaRPr lang="en-US" spc="-13"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9/10/2015</a:t>
            </a:fld>
            <a:endParaRPr lang="en-US" dirty="0">
              <a:solidFill>
                <a:prstClr val="black">
                  <a:tint val="75000"/>
                </a:prstClr>
              </a:solidFill>
            </a:endParaRPr>
          </a:p>
        </p:txBody>
      </p:sp>
      <p:sp>
        <p:nvSpPr>
          <p:cNvPr id="7" name="Holder 7"/>
          <p:cNvSpPr>
            <a:spLocks noGrp="1"/>
          </p:cNvSpPr>
          <p:nvPr>
            <p:ph type="sldNum" sz="quarter" idx="7"/>
          </p:nvPr>
        </p:nvSpPr>
        <p:spPr/>
        <p:txBody>
          <a:bodyPr lIns="0" tIns="0" rIns="0" bIns="0"/>
          <a:lstStyle>
            <a:lvl1pPr>
              <a:defRPr sz="2400" b="0" i="0">
                <a:solidFill>
                  <a:schemeClr val="tx1"/>
                </a:solidFill>
                <a:latin typeface="Tw Cen MT"/>
                <a:cs typeface="Tw Cen MT"/>
              </a:defRPr>
            </a:lvl1pPr>
          </a:lstStyle>
          <a:p>
            <a:pPr marL="33866"/>
            <a:fld id="{81D60167-4931-47E6-BA6A-407CBD079E47}" type="slidenum">
              <a:rPr lang="en-US" spc="-13" smtClean="0">
                <a:solidFill>
                  <a:prstClr val="black"/>
                </a:solidFill>
              </a:rPr>
              <a:pPr marL="33866"/>
              <a:t>‹#›</a:t>
            </a:fld>
            <a:endParaRPr lang="en-US" spc="-13" dirty="0">
              <a:solidFill>
                <a:prstClr val="black"/>
              </a:solidFill>
            </a:endParaRPr>
          </a:p>
        </p:txBody>
      </p:sp>
    </p:spTree>
    <p:extLst>
      <p:ext uri="{BB962C8B-B14F-4D97-AF65-F5344CB8AC3E}">
        <p14:creationId xmlns:p14="http://schemas.microsoft.com/office/powerpoint/2010/main" val="13681380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08188" y="345624"/>
            <a:ext cx="11575625" cy="738664"/>
          </a:xfrm>
        </p:spPr>
        <p:txBody>
          <a:bodyPr lIns="0" tIns="0" rIns="0" bIns="0"/>
          <a:lstStyle>
            <a:lvl1pPr>
              <a:defRPr sz="4800" b="0" i="0">
                <a:solidFill>
                  <a:srgbClr val="464646"/>
                </a:solidFill>
                <a:latin typeface="Tw Cen MT"/>
                <a:cs typeface="Tw Cen MT"/>
              </a:defRPr>
            </a:lvl1pPr>
          </a:lstStyle>
          <a:p>
            <a:endParaRPr/>
          </a:p>
        </p:txBody>
      </p:sp>
      <p:sp>
        <p:nvSpPr>
          <p:cNvPr id="3" name="Holder 3"/>
          <p:cNvSpPr>
            <a:spLocks noGrp="1"/>
          </p:cNvSpPr>
          <p:nvPr>
            <p:ph type="ftr" sz="quarter" idx="5"/>
          </p:nvPr>
        </p:nvSpPr>
        <p:spPr/>
        <p:txBody>
          <a:bodyPr lIns="0" tIns="0" rIns="0" bIns="0"/>
          <a:lstStyle>
            <a:lvl1pPr>
              <a:defRPr sz="1200" b="0" i="0">
                <a:solidFill>
                  <a:srgbClr val="7E7E7E"/>
                </a:solidFill>
                <a:latin typeface="Tw Cen MT"/>
                <a:cs typeface="Tw Cen MT"/>
              </a:defRPr>
            </a:lvl1pPr>
          </a:lstStyle>
          <a:p>
            <a:pPr marL="16933"/>
            <a:r>
              <a:rPr lang="en-US" spc="-7" dirty="0" smtClean="0"/>
              <a:t>U</a:t>
            </a:r>
            <a:r>
              <a:rPr lang="en-US" spc="-13" dirty="0" smtClean="0"/>
              <a:t>pdat</a:t>
            </a:r>
            <a:r>
              <a:rPr lang="en-US" spc="7" dirty="0" smtClean="0"/>
              <a:t>e</a:t>
            </a:r>
            <a:r>
              <a:rPr lang="en-US" spc="-7" dirty="0" smtClean="0"/>
              <a:t>d</a:t>
            </a:r>
            <a:r>
              <a:rPr lang="en-US" spc="47" dirty="0" smtClean="0"/>
              <a:t> </a:t>
            </a:r>
            <a:r>
              <a:rPr lang="en-US" spc="-7" dirty="0" smtClean="0"/>
              <a:t>F</a:t>
            </a:r>
            <a:r>
              <a:rPr lang="en-US" spc="7" dirty="0" smtClean="0"/>
              <a:t>e</a:t>
            </a:r>
            <a:r>
              <a:rPr lang="en-US" spc="-7" dirty="0" smtClean="0"/>
              <a:t>b </a:t>
            </a:r>
            <a:r>
              <a:rPr lang="en-US" spc="-13" dirty="0" smtClean="0"/>
              <a:t>4</a:t>
            </a:r>
            <a:r>
              <a:rPr lang="en-US" spc="-7" dirty="0" smtClean="0"/>
              <a:t>,</a:t>
            </a:r>
            <a:r>
              <a:rPr lang="en-US" spc="13" dirty="0" smtClean="0"/>
              <a:t> </a:t>
            </a:r>
            <a:r>
              <a:rPr lang="en-US" spc="-13" dirty="0" smtClean="0"/>
              <a:t>2015</a:t>
            </a:r>
            <a:endParaRPr lang="en-US" spc="-13"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9/10/2015</a:t>
            </a:fld>
            <a:endParaRPr lang="en-US" dirty="0">
              <a:solidFill>
                <a:prstClr val="black">
                  <a:tint val="75000"/>
                </a:prstClr>
              </a:solidFill>
            </a:endParaRPr>
          </a:p>
        </p:txBody>
      </p:sp>
      <p:sp>
        <p:nvSpPr>
          <p:cNvPr id="5" name="Holder 5"/>
          <p:cNvSpPr>
            <a:spLocks noGrp="1"/>
          </p:cNvSpPr>
          <p:nvPr>
            <p:ph type="sldNum" sz="quarter" idx="7"/>
          </p:nvPr>
        </p:nvSpPr>
        <p:spPr/>
        <p:txBody>
          <a:bodyPr lIns="0" tIns="0" rIns="0" bIns="0"/>
          <a:lstStyle>
            <a:lvl1pPr>
              <a:defRPr sz="2400" b="0" i="0">
                <a:solidFill>
                  <a:schemeClr val="tx1"/>
                </a:solidFill>
                <a:latin typeface="Tw Cen MT"/>
                <a:cs typeface="Tw Cen MT"/>
              </a:defRPr>
            </a:lvl1pPr>
          </a:lstStyle>
          <a:p>
            <a:pPr marL="33866"/>
            <a:fld id="{81D60167-4931-47E6-BA6A-407CBD079E47}" type="slidenum">
              <a:rPr lang="en-US" spc="-13" smtClean="0">
                <a:solidFill>
                  <a:prstClr val="black"/>
                </a:solidFill>
              </a:rPr>
              <a:pPr marL="33866"/>
              <a:t>‹#›</a:t>
            </a:fld>
            <a:endParaRPr lang="en-US" spc="-13" dirty="0">
              <a:solidFill>
                <a:prstClr val="black"/>
              </a:solidFill>
            </a:endParaRPr>
          </a:p>
        </p:txBody>
      </p:sp>
    </p:spTree>
    <p:extLst>
      <p:ext uri="{BB962C8B-B14F-4D97-AF65-F5344CB8AC3E}">
        <p14:creationId xmlns:p14="http://schemas.microsoft.com/office/powerpoint/2010/main" val="3568524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200" b="0" i="0">
                <a:solidFill>
                  <a:srgbClr val="7E7E7E"/>
                </a:solidFill>
                <a:latin typeface="Tw Cen MT"/>
                <a:cs typeface="Tw Cen MT"/>
              </a:defRPr>
            </a:lvl1pPr>
          </a:lstStyle>
          <a:p>
            <a:pPr marL="16933"/>
            <a:r>
              <a:rPr lang="en-US" spc="-7" dirty="0" smtClean="0"/>
              <a:t>U</a:t>
            </a:r>
            <a:r>
              <a:rPr lang="en-US" spc="-13" dirty="0" smtClean="0"/>
              <a:t>pdat</a:t>
            </a:r>
            <a:r>
              <a:rPr lang="en-US" spc="7" dirty="0" smtClean="0"/>
              <a:t>e</a:t>
            </a:r>
            <a:r>
              <a:rPr lang="en-US" spc="-7" dirty="0" smtClean="0"/>
              <a:t>d</a:t>
            </a:r>
            <a:r>
              <a:rPr lang="en-US" spc="47" dirty="0" smtClean="0"/>
              <a:t> </a:t>
            </a:r>
            <a:r>
              <a:rPr lang="en-US" spc="-7" dirty="0" smtClean="0"/>
              <a:t>F</a:t>
            </a:r>
            <a:r>
              <a:rPr lang="en-US" spc="7" dirty="0" smtClean="0"/>
              <a:t>e</a:t>
            </a:r>
            <a:r>
              <a:rPr lang="en-US" spc="-7" dirty="0" smtClean="0"/>
              <a:t>b </a:t>
            </a:r>
            <a:r>
              <a:rPr lang="en-US" spc="-13" dirty="0" smtClean="0"/>
              <a:t>4</a:t>
            </a:r>
            <a:r>
              <a:rPr lang="en-US" spc="-7" dirty="0" smtClean="0"/>
              <a:t>,</a:t>
            </a:r>
            <a:r>
              <a:rPr lang="en-US" spc="13" dirty="0" smtClean="0"/>
              <a:t> </a:t>
            </a:r>
            <a:r>
              <a:rPr lang="en-US" spc="-13" dirty="0" smtClean="0"/>
              <a:t>2015</a:t>
            </a:r>
            <a:endParaRPr lang="en-US" spc="-13"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9/10/2015</a:t>
            </a:fld>
            <a:endParaRPr lang="en-US" dirty="0">
              <a:solidFill>
                <a:prstClr val="black">
                  <a:tint val="75000"/>
                </a:prstClr>
              </a:solidFill>
            </a:endParaRPr>
          </a:p>
        </p:txBody>
      </p:sp>
      <p:sp>
        <p:nvSpPr>
          <p:cNvPr id="4" name="Holder 4"/>
          <p:cNvSpPr>
            <a:spLocks noGrp="1"/>
          </p:cNvSpPr>
          <p:nvPr>
            <p:ph type="sldNum" sz="quarter" idx="7"/>
          </p:nvPr>
        </p:nvSpPr>
        <p:spPr/>
        <p:txBody>
          <a:bodyPr lIns="0" tIns="0" rIns="0" bIns="0"/>
          <a:lstStyle>
            <a:lvl1pPr>
              <a:defRPr sz="2400" b="0" i="0">
                <a:solidFill>
                  <a:schemeClr val="tx1"/>
                </a:solidFill>
                <a:latin typeface="Tw Cen MT"/>
                <a:cs typeface="Tw Cen MT"/>
              </a:defRPr>
            </a:lvl1pPr>
          </a:lstStyle>
          <a:p>
            <a:pPr marL="33866"/>
            <a:fld id="{81D60167-4931-47E6-BA6A-407CBD079E47}" type="slidenum">
              <a:rPr lang="en-US" spc="-13" smtClean="0">
                <a:solidFill>
                  <a:prstClr val="black"/>
                </a:solidFill>
              </a:rPr>
              <a:pPr marL="33866"/>
              <a:t>‹#›</a:t>
            </a:fld>
            <a:endParaRPr lang="en-US" spc="-13" dirty="0">
              <a:solidFill>
                <a:prstClr val="black"/>
              </a:solidFill>
            </a:endParaRPr>
          </a:p>
        </p:txBody>
      </p:sp>
    </p:spTree>
    <p:extLst>
      <p:ext uri="{BB962C8B-B14F-4D97-AF65-F5344CB8AC3E}">
        <p14:creationId xmlns:p14="http://schemas.microsoft.com/office/powerpoint/2010/main" val="6069116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p>
            <a:pPr marL="16933"/>
            <a:r>
              <a:rPr lang="en-US" spc="-7" smtClean="0"/>
              <a:t>U</a:t>
            </a:r>
            <a:r>
              <a:rPr lang="en-US" spc="-13" smtClean="0"/>
              <a:t>pdat</a:t>
            </a:r>
            <a:r>
              <a:rPr lang="en-US" spc="7" smtClean="0"/>
              <a:t>e</a:t>
            </a:r>
            <a:r>
              <a:rPr lang="en-US" spc="-7" smtClean="0"/>
              <a:t>d</a:t>
            </a:r>
            <a:r>
              <a:rPr lang="en-US" spc="47" smtClean="0"/>
              <a:t> </a:t>
            </a:r>
            <a:r>
              <a:rPr lang="en-US" spc="-7" smtClean="0"/>
              <a:t>F</a:t>
            </a:r>
            <a:r>
              <a:rPr lang="en-US" spc="7" smtClean="0"/>
              <a:t>e</a:t>
            </a:r>
            <a:r>
              <a:rPr lang="en-US" spc="-7" smtClean="0"/>
              <a:t>b </a:t>
            </a:r>
            <a:r>
              <a:rPr lang="en-US" spc="-13" smtClean="0"/>
              <a:t>4</a:t>
            </a:r>
            <a:r>
              <a:rPr lang="en-US" spc="-7" smtClean="0"/>
              <a:t>,</a:t>
            </a:r>
            <a:r>
              <a:rPr lang="en-US" spc="13" smtClean="0"/>
              <a:t> </a:t>
            </a:r>
            <a:r>
              <a:rPr lang="en-US" spc="-13" smtClean="0"/>
              <a:t>2015</a:t>
            </a:r>
            <a:endParaRPr lang="en-US" spc="-13" dirty="0"/>
          </a:p>
        </p:txBody>
      </p:sp>
      <p:sp>
        <p:nvSpPr>
          <p:cNvPr id="6" name="Date Placeholder 5"/>
          <p:cNvSpPr>
            <a:spLocks noGrp="1"/>
          </p:cNvSpPr>
          <p:nvPr>
            <p:ph type="dt" sz="half" idx="11"/>
          </p:nvPr>
        </p:nvSpPr>
        <p:spPr/>
        <p:txBody>
          <a:bodyPr/>
          <a:lstStyle/>
          <a:p>
            <a:fld id="{1D8BD707-D9CF-40AE-B4C6-C98DA3205C09}" type="datetimeFigureOut">
              <a:rPr lang="en-US" smtClean="0">
                <a:solidFill>
                  <a:prstClr val="black">
                    <a:tint val="75000"/>
                  </a:prstClr>
                </a:solidFill>
              </a:rPr>
              <a:pPr/>
              <a:t>9/10/2015</a:t>
            </a:fld>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marL="33866"/>
            <a:fld id="{81D60167-4931-47E6-BA6A-407CBD079E47}" type="slidenum">
              <a:rPr lang="en-US" spc="-13" smtClean="0">
                <a:solidFill>
                  <a:prstClr val="black"/>
                </a:solidFill>
              </a:rPr>
              <a:pPr marL="33866"/>
              <a:t>‹#›</a:t>
            </a:fld>
            <a:endParaRPr lang="en-US" spc="-13" dirty="0">
              <a:solidFill>
                <a:prstClr val="black"/>
              </a:solidFill>
            </a:endParaRPr>
          </a:p>
        </p:txBody>
      </p:sp>
    </p:spTree>
    <p:extLst>
      <p:ext uri="{BB962C8B-B14F-4D97-AF65-F5344CB8AC3E}">
        <p14:creationId xmlns:p14="http://schemas.microsoft.com/office/powerpoint/2010/main" val="4058802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92EB88-DFB8-45F3-931D-D6CF4DC53C38}" type="datetimeFigureOut">
              <a:rPr lang="en-US" smtClean="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B1EFCD-C4B2-49B2-BC90-996A64FC8B66}" type="slidenum">
              <a:rPr lang="en-US" smtClean="0"/>
              <a:t>‹#›</a:t>
            </a:fld>
            <a:endParaRPr lang="en-US" dirty="0"/>
          </a:p>
        </p:txBody>
      </p:sp>
    </p:spTree>
    <p:extLst>
      <p:ext uri="{BB962C8B-B14F-4D97-AF65-F5344CB8AC3E}">
        <p14:creationId xmlns:p14="http://schemas.microsoft.com/office/powerpoint/2010/main" val="2160005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92EB88-DFB8-45F3-931D-D6CF4DC53C38}" type="datetimeFigureOut">
              <a:rPr lang="en-US" smtClean="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B1EFCD-C4B2-49B2-BC90-996A64FC8B66}" type="slidenum">
              <a:rPr lang="en-US" smtClean="0"/>
              <a:t>‹#›</a:t>
            </a:fld>
            <a:endParaRPr lang="en-US" dirty="0"/>
          </a:p>
        </p:txBody>
      </p:sp>
    </p:spTree>
    <p:extLst>
      <p:ext uri="{BB962C8B-B14F-4D97-AF65-F5344CB8AC3E}">
        <p14:creationId xmlns:p14="http://schemas.microsoft.com/office/powerpoint/2010/main" val="451805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92EB88-DFB8-45F3-931D-D6CF4DC53C38}" type="datetimeFigureOut">
              <a:rPr lang="en-US" smtClean="0"/>
              <a:t>9/10/2015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B1EFCD-C4B2-49B2-BC90-996A64FC8B66}" type="slidenum">
              <a:rPr lang="en-US" smtClean="0"/>
              <a:t>‹#›</a:t>
            </a:fld>
            <a:endParaRPr lang="en-US" dirty="0"/>
          </a:p>
        </p:txBody>
      </p:sp>
    </p:spTree>
    <p:extLst>
      <p:ext uri="{BB962C8B-B14F-4D97-AF65-F5344CB8AC3E}">
        <p14:creationId xmlns:p14="http://schemas.microsoft.com/office/powerpoint/2010/main" val="1593030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92EB88-DFB8-45F3-931D-D6CF4DC53C38}" type="datetimeFigureOut">
              <a:rPr lang="en-US" smtClean="0"/>
              <a:t>9/10/2015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B1EFCD-C4B2-49B2-BC90-996A64FC8B66}" type="slidenum">
              <a:rPr lang="en-US" smtClean="0"/>
              <a:t>‹#›</a:t>
            </a:fld>
            <a:endParaRPr lang="en-US" dirty="0"/>
          </a:p>
        </p:txBody>
      </p:sp>
    </p:spTree>
    <p:extLst>
      <p:ext uri="{BB962C8B-B14F-4D97-AF65-F5344CB8AC3E}">
        <p14:creationId xmlns:p14="http://schemas.microsoft.com/office/powerpoint/2010/main" val="1731331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92EB88-DFB8-45F3-931D-D6CF4DC53C38}" type="datetimeFigureOut">
              <a:rPr lang="en-US" smtClean="0"/>
              <a:t>9/10/2015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B1EFCD-C4B2-49B2-BC90-996A64FC8B66}" type="slidenum">
              <a:rPr lang="en-US" smtClean="0"/>
              <a:t>‹#›</a:t>
            </a:fld>
            <a:endParaRPr lang="en-US" dirty="0"/>
          </a:p>
        </p:txBody>
      </p:sp>
    </p:spTree>
    <p:extLst>
      <p:ext uri="{BB962C8B-B14F-4D97-AF65-F5344CB8AC3E}">
        <p14:creationId xmlns:p14="http://schemas.microsoft.com/office/powerpoint/2010/main" val="3419925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92EB88-DFB8-45F3-931D-D6CF4DC53C38}" type="datetimeFigureOut">
              <a:rPr lang="en-US" smtClean="0"/>
              <a:t>9/10/2015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B1EFCD-C4B2-49B2-BC90-996A64FC8B66}" type="slidenum">
              <a:rPr lang="en-US" smtClean="0"/>
              <a:t>‹#›</a:t>
            </a:fld>
            <a:endParaRPr lang="en-US" dirty="0"/>
          </a:p>
        </p:txBody>
      </p:sp>
    </p:spTree>
    <p:extLst>
      <p:ext uri="{BB962C8B-B14F-4D97-AF65-F5344CB8AC3E}">
        <p14:creationId xmlns:p14="http://schemas.microsoft.com/office/powerpoint/2010/main" val="3377058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92EB88-DFB8-45F3-931D-D6CF4DC53C38}" type="datetimeFigureOut">
              <a:rPr lang="en-US" smtClean="0"/>
              <a:t>9/10/2015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B1EFCD-C4B2-49B2-BC90-996A64FC8B66}" type="slidenum">
              <a:rPr lang="en-US" smtClean="0"/>
              <a:t>‹#›</a:t>
            </a:fld>
            <a:endParaRPr lang="en-US" dirty="0"/>
          </a:p>
        </p:txBody>
      </p:sp>
    </p:spTree>
    <p:extLst>
      <p:ext uri="{BB962C8B-B14F-4D97-AF65-F5344CB8AC3E}">
        <p14:creationId xmlns:p14="http://schemas.microsoft.com/office/powerpoint/2010/main" val="3185730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92EB88-DFB8-45F3-931D-D6CF4DC53C38}" type="datetimeFigureOut">
              <a:rPr lang="en-US" smtClean="0"/>
              <a:t>9/10/2015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B1EFCD-C4B2-49B2-BC90-996A64FC8B66}" type="slidenum">
              <a:rPr lang="en-US" smtClean="0"/>
              <a:t>‹#›</a:t>
            </a:fld>
            <a:endParaRPr lang="en-US" dirty="0"/>
          </a:p>
        </p:txBody>
      </p:sp>
    </p:spTree>
    <p:extLst>
      <p:ext uri="{BB962C8B-B14F-4D97-AF65-F5344CB8AC3E}">
        <p14:creationId xmlns:p14="http://schemas.microsoft.com/office/powerpoint/2010/main" val="1146920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92EB88-DFB8-45F3-931D-D6CF4DC53C38}" type="datetimeFigureOut">
              <a:rPr lang="en-US" smtClean="0"/>
              <a:t>9/10/2015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1EFCD-C4B2-49B2-BC90-996A64FC8B66}" type="slidenum">
              <a:rPr lang="en-US" smtClean="0"/>
              <a:t>‹#›</a:t>
            </a:fld>
            <a:endParaRPr lang="en-US" dirty="0"/>
          </a:p>
        </p:txBody>
      </p:sp>
    </p:spTree>
    <p:extLst>
      <p:ext uri="{BB962C8B-B14F-4D97-AF65-F5344CB8AC3E}">
        <p14:creationId xmlns:p14="http://schemas.microsoft.com/office/powerpoint/2010/main" val="2021024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504949"/>
            <a:ext cx="711200" cy="228600"/>
          </a:xfrm>
          <a:custGeom>
            <a:avLst/>
            <a:gdLst/>
            <a:ahLst/>
            <a:cxnLst/>
            <a:rect l="l" t="t" r="r" b="b"/>
            <a:pathLst>
              <a:path w="533400" h="171450">
                <a:moveTo>
                  <a:pt x="0" y="171450"/>
                </a:moveTo>
                <a:lnTo>
                  <a:pt x="533400" y="171450"/>
                </a:lnTo>
                <a:lnTo>
                  <a:pt x="533400" y="0"/>
                </a:lnTo>
                <a:lnTo>
                  <a:pt x="0" y="0"/>
                </a:lnTo>
                <a:lnTo>
                  <a:pt x="0" y="171450"/>
                </a:lnTo>
                <a:close/>
              </a:path>
            </a:pathLst>
          </a:custGeom>
          <a:solidFill>
            <a:srgbClr val="DA1F28"/>
          </a:solidFill>
        </p:spPr>
        <p:txBody>
          <a:bodyPr wrap="square" lIns="0" tIns="0" rIns="0" bIns="0" rtlCol="0"/>
          <a:lstStyle/>
          <a:p>
            <a:endParaRPr sz="2400" dirty="0">
              <a:solidFill>
                <a:prstClr val="black"/>
              </a:solidFill>
            </a:endParaRPr>
          </a:p>
        </p:txBody>
      </p:sp>
      <p:sp>
        <p:nvSpPr>
          <p:cNvPr id="17" name="bk object 17"/>
          <p:cNvSpPr/>
          <p:nvPr/>
        </p:nvSpPr>
        <p:spPr>
          <a:xfrm>
            <a:off x="787400" y="1504949"/>
            <a:ext cx="11404600" cy="228600"/>
          </a:xfrm>
          <a:custGeom>
            <a:avLst/>
            <a:gdLst/>
            <a:ahLst/>
            <a:cxnLst/>
            <a:rect l="l" t="t" r="r" b="b"/>
            <a:pathLst>
              <a:path w="8553450" h="171450">
                <a:moveTo>
                  <a:pt x="0" y="171450"/>
                </a:moveTo>
                <a:lnTo>
                  <a:pt x="8553450" y="171450"/>
                </a:lnTo>
                <a:lnTo>
                  <a:pt x="8553450" y="0"/>
                </a:lnTo>
                <a:lnTo>
                  <a:pt x="0" y="0"/>
                </a:lnTo>
                <a:lnTo>
                  <a:pt x="0" y="171450"/>
                </a:lnTo>
                <a:close/>
              </a:path>
            </a:pathLst>
          </a:custGeom>
          <a:solidFill>
            <a:srgbClr val="2CA1BE"/>
          </a:solidFill>
        </p:spPr>
        <p:txBody>
          <a:bodyPr wrap="square" lIns="0" tIns="0" rIns="0" bIns="0" rtlCol="0"/>
          <a:lstStyle/>
          <a:p>
            <a:endParaRPr sz="2400" dirty="0">
              <a:solidFill>
                <a:prstClr val="black"/>
              </a:solidFill>
            </a:endParaRPr>
          </a:p>
        </p:txBody>
      </p:sp>
      <p:sp>
        <p:nvSpPr>
          <p:cNvPr id="2" name="Holder 2"/>
          <p:cNvSpPr>
            <a:spLocks noGrp="1"/>
          </p:cNvSpPr>
          <p:nvPr>
            <p:ph type="title"/>
          </p:nvPr>
        </p:nvSpPr>
        <p:spPr>
          <a:xfrm>
            <a:off x="308188" y="345624"/>
            <a:ext cx="11575625" cy="553998"/>
          </a:xfrm>
          <a:prstGeom prst="rect">
            <a:avLst/>
          </a:prstGeom>
        </p:spPr>
        <p:txBody>
          <a:bodyPr wrap="square" lIns="0" tIns="0" rIns="0" bIns="0">
            <a:spAutoFit/>
          </a:bodyPr>
          <a:lstStyle>
            <a:lvl1pPr>
              <a:defRPr sz="3600" b="0" i="0">
                <a:solidFill>
                  <a:srgbClr val="464646"/>
                </a:solidFill>
                <a:latin typeface="Tw Cen MT"/>
                <a:cs typeface="Tw Cen MT"/>
              </a:defRPr>
            </a:lvl1pPr>
          </a:lstStyle>
          <a:p>
            <a:endParaRPr/>
          </a:p>
        </p:txBody>
      </p:sp>
      <p:sp>
        <p:nvSpPr>
          <p:cNvPr id="3" name="Holder 3"/>
          <p:cNvSpPr>
            <a:spLocks noGrp="1"/>
          </p:cNvSpPr>
          <p:nvPr>
            <p:ph type="body" idx="1"/>
          </p:nvPr>
        </p:nvSpPr>
        <p:spPr>
          <a:xfrm>
            <a:off x="668019" y="1918039"/>
            <a:ext cx="10855960" cy="338554"/>
          </a:xfrm>
          <a:prstGeom prst="rect">
            <a:avLst/>
          </a:prstGeom>
        </p:spPr>
        <p:txBody>
          <a:bodyPr wrap="square" lIns="0" tIns="0" rIns="0" bIns="0">
            <a:spAutoFit/>
          </a:bodyPr>
          <a:lstStyle>
            <a:lvl1pPr>
              <a:defRPr sz="22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9147387" y="6512259"/>
            <a:ext cx="1390227" cy="184666"/>
          </a:xfrm>
          <a:prstGeom prst="rect">
            <a:avLst/>
          </a:prstGeom>
        </p:spPr>
        <p:txBody>
          <a:bodyPr wrap="square" lIns="0" tIns="0" rIns="0" bIns="0">
            <a:spAutoFit/>
          </a:bodyPr>
          <a:lstStyle>
            <a:lvl1pPr>
              <a:defRPr sz="1200" b="0" i="0">
                <a:solidFill>
                  <a:srgbClr val="7E7E7E"/>
                </a:solidFill>
                <a:latin typeface="Tw Cen MT"/>
                <a:cs typeface="Tw Cen MT"/>
              </a:defRPr>
            </a:lvl1pPr>
          </a:lstStyle>
          <a:p>
            <a:pPr marL="16933"/>
            <a:r>
              <a:rPr lang="en-US" spc="-7" dirty="0" smtClean="0"/>
              <a:t>U</a:t>
            </a:r>
            <a:r>
              <a:rPr lang="en-US" spc="-13" dirty="0" smtClean="0"/>
              <a:t>pdat</a:t>
            </a:r>
            <a:r>
              <a:rPr lang="en-US" spc="7" dirty="0" smtClean="0"/>
              <a:t>e</a:t>
            </a:r>
            <a:r>
              <a:rPr lang="en-US" spc="-7" dirty="0" smtClean="0"/>
              <a:t>d</a:t>
            </a:r>
            <a:r>
              <a:rPr lang="en-US" spc="47" dirty="0" smtClean="0"/>
              <a:t> </a:t>
            </a:r>
            <a:r>
              <a:rPr lang="en-US" spc="-7" dirty="0" smtClean="0"/>
              <a:t>F</a:t>
            </a:r>
            <a:r>
              <a:rPr lang="en-US" spc="7" dirty="0" smtClean="0"/>
              <a:t>e</a:t>
            </a:r>
            <a:r>
              <a:rPr lang="en-US" spc="-7" dirty="0" smtClean="0"/>
              <a:t>b </a:t>
            </a:r>
            <a:r>
              <a:rPr lang="en-US" spc="-13" dirty="0" smtClean="0"/>
              <a:t>4</a:t>
            </a:r>
            <a:r>
              <a:rPr lang="en-US" spc="-7" dirty="0" smtClean="0"/>
              <a:t>,</a:t>
            </a:r>
            <a:r>
              <a:rPr lang="en-US" spc="13" dirty="0" smtClean="0"/>
              <a:t> </a:t>
            </a:r>
            <a:r>
              <a:rPr lang="en-US" spc="-13" dirty="0" smtClean="0"/>
              <a:t>2015</a:t>
            </a:r>
            <a:endParaRPr lang="en-US" spc="-13" dirty="0"/>
          </a:p>
        </p:txBody>
      </p:sp>
      <p:sp>
        <p:nvSpPr>
          <p:cNvPr id="5" name="Holder 5"/>
          <p:cNvSpPr>
            <a:spLocks noGrp="1"/>
          </p:cNvSpPr>
          <p:nvPr>
            <p:ph type="dt" sz="half" idx="6"/>
          </p:nvPr>
        </p:nvSpPr>
        <p:spPr>
          <a:xfrm>
            <a:off x="609600" y="6377941"/>
            <a:ext cx="280416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9/10/2015</a:t>
            </a:fld>
            <a:endParaRPr lang="en-US" dirty="0">
              <a:solidFill>
                <a:prstClr val="black">
                  <a:tint val="75000"/>
                </a:prstClr>
              </a:solidFill>
            </a:endParaRPr>
          </a:p>
        </p:txBody>
      </p:sp>
      <p:sp>
        <p:nvSpPr>
          <p:cNvPr id="6" name="Holder 6"/>
          <p:cNvSpPr>
            <a:spLocks noGrp="1"/>
          </p:cNvSpPr>
          <p:nvPr>
            <p:ph type="sldNum" sz="quarter" idx="7"/>
          </p:nvPr>
        </p:nvSpPr>
        <p:spPr>
          <a:xfrm>
            <a:off x="392853" y="6444395"/>
            <a:ext cx="404707" cy="369332"/>
          </a:xfrm>
          <a:prstGeom prst="rect">
            <a:avLst/>
          </a:prstGeom>
        </p:spPr>
        <p:txBody>
          <a:bodyPr wrap="square" lIns="0" tIns="0" rIns="0" bIns="0">
            <a:spAutoFit/>
          </a:bodyPr>
          <a:lstStyle>
            <a:lvl1pPr>
              <a:defRPr sz="2400" b="0" i="0">
                <a:solidFill>
                  <a:schemeClr val="tx1"/>
                </a:solidFill>
                <a:latin typeface="Tw Cen MT"/>
                <a:cs typeface="Tw Cen MT"/>
              </a:defRPr>
            </a:lvl1pPr>
          </a:lstStyle>
          <a:p>
            <a:pPr marL="33866"/>
            <a:fld id="{81D60167-4931-47E6-BA6A-407CBD079E47}" type="slidenum">
              <a:rPr lang="en-US" spc="-13" smtClean="0">
                <a:solidFill>
                  <a:prstClr val="black"/>
                </a:solidFill>
              </a:rPr>
              <a:pPr marL="33866"/>
              <a:t>‹#›</a:t>
            </a:fld>
            <a:endParaRPr lang="en-US" spc="-13" dirty="0">
              <a:solidFill>
                <a:prstClr val="black"/>
              </a:solidFill>
            </a:endParaRPr>
          </a:p>
        </p:txBody>
      </p:sp>
    </p:spTree>
    <p:extLst>
      <p:ext uri="{BB962C8B-B14F-4D97-AF65-F5344CB8AC3E}">
        <p14:creationId xmlns:p14="http://schemas.microsoft.com/office/powerpoint/2010/main" val="33381782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609585">
        <a:defRPr>
          <a:latin typeface="+mn-lt"/>
          <a:ea typeface="+mn-ea"/>
          <a:cs typeface="+mn-cs"/>
        </a:defRPr>
      </a:lvl2pPr>
      <a:lvl3pPr marL="1219170">
        <a:defRPr>
          <a:latin typeface="+mn-lt"/>
          <a:ea typeface="+mn-ea"/>
          <a:cs typeface="+mn-cs"/>
        </a:defRPr>
      </a:lvl3pPr>
      <a:lvl4pPr marL="1828754">
        <a:defRPr>
          <a:latin typeface="+mn-lt"/>
          <a:ea typeface="+mn-ea"/>
          <a:cs typeface="+mn-cs"/>
        </a:defRPr>
      </a:lvl4pPr>
      <a:lvl5pPr marL="2438339">
        <a:defRPr>
          <a:latin typeface="+mn-lt"/>
          <a:ea typeface="+mn-ea"/>
          <a:cs typeface="+mn-cs"/>
        </a:defRPr>
      </a:lvl5pPr>
      <a:lvl6pPr marL="3047924">
        <a:defRPr>
          <a:latin typeface="+mn-lt"/>
          <a:ea typeface="+mn-ea"/>
          <a:cs typeface="+mn-cs"/>
        </a:defRPr>
      </a:lvl6pPr>
      <a:lvl7pPr marL="3657509">
        <a:defRPr>
          <a:latin typeface="+mn-lt"/>
          <a:ea typeface="+mn-ea"/>
          <a:cs typeface="+mn-cs"/>
        </a:defRPr>
      </a:lvl7pPr>
      <a:lvl8pPr marL="4267093">
        <a:defRPr>
          <a:latin typeface="+mn-lt"/>
          <a:ea typeface="+mn-ea"/>
          <a:cs typeface="+mn-cs"/>
        </a:defRPr>
      </a:lvl8pPr>
      <a:lvl9pPr marL="4876678">
        <a:defRPr>
          <a:latin typeface="+mn-lt"/>
          <a:ea typeface="+mn-ea"/>
          <a:cs typeface="+mn-cs"/>
        </a:defRPr>
      </a:lvl9pPr>
    </p:bodyStyle>
    <p:otherStyle>
      <a:lvl1pPr marL="0">
        <a:defRPr>
          <a:latin typeface="+mn-lt"/>
          <a:ea typeface="+mn-ea"/>
          <a:cs typeface="+mn-cs"/>
        </a:defRPr>
      </a:lvl1pPr>
      <a:lvl2pPr marL="609585">
        <a:defRPr>
          <a:latin typeface="+mn-lt"/>
          <a:ea typeface="+mn-ea"/>
          <a:cs typeface="+mn-cs"/>
        </a:defRPr>
      </a:lvl2pPr>
      <a:lvl3pPr marL="1219170">
        <a:defRPr>
          <a:latin typeface="+mn-lt"/>
          <a:ea typeface="+mn-ea"/>
          <a:cs typeface="+mn-cs"/>
        </a:defRPr>
      </a:lvl3pPr>
      <a:lvl4pPr marL="1828754">
        <a:defRPr>
          <a:latin typeface="+mn-lt"/>
          <a:ea typeface="+mn-ea"/>
          <a:cs typeface="+mn-cs"/>
        </a:defRPr>
      </a:lvl4pPr>
      <a:lvl5pPr marL="2438339">
        <a:defRPr>
          <a:latin typeface="+mn-lt"/>
          <a:ea typeface="+mn-ea"/>
          <a:cs typeface="+mn-cs"/>
        </a:defRPr>
      </a:lvl5pPr>
      <a:lvl6pPr marL="3047924">
        <a:defRPr>
          <a:latin typeface="+mn-lt"/>
          <a:ea typeface="+mn-ea"/>
          <a:cs typeface="+mn-cs"/>
        </a:defRPr>
      </a:lvl6pPr>
      <a:lvl7pPr marL="3657509">
        <a:defRPr>
          <a:latin typeface="+mn-lt"/>
          <a:ea typeface="+mn-ea"/>
          <a:cs typeface="+mn-cs"/>
        </a:defRPr>
      </a:lvl7pPr>
      <a:lvl8pPr marL="4267093">
        <a:defRPr>
          <a:latin typeface="+mn-lt"/>
          <a:ea typeface="+mn-ea"/>
          <a:cs typeface="+mn-cs"/>
        </a:defRPr>
      </a:lvl8pPr>
      <a:lvl9pPr marL="4876678">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3.xml"/><Relationship Id="rId4" Type="http://schemas.openxmlformats.org/officeDocument/2006/relationships/image" Target="../media/image14.jpeg"/></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45.xml.rels><?xml version="1.0" encoding="UTF-8" standalone="yes"?>
<Relationships xmlns="http://schemas.openxmlformats.org/package/2006/relationships"><Relationship Id="rId3" Type="http://schemas.openxmlformats.org/officeDocument/2006/relationships/hyperlink" Target="mailto:on@ed.gov" TargetMode="External"/><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28057"/>
            <a:ext cx="12192000" cy="5971540"/>
          </a:xfrm>
          <a:custGeom>
            <a:avLst/>
            <a:gdLst/>
            <a:ahLst/>
            <a:cxnLst/>
            <a:rect l="l" t="t" r="r" b="b"/>
            <a:pathLst>
              <a:path w="9144000" h="4478655">
                <a:moveTo>
                  <a:pt x="0" y="4478337"/>
                </a:moveTo>
                <a:lnTo>
                  <a:pt x="9144000" y="4478337"/>
                </a:lnTo>
                <a:lnTo>
                  <a:pt x="9144000" y="0"/>
                </a:lnTo>
                <a:lnTo>
                  <a:pt x="0" y="0"/>
                </a:lnTo>
                <a:lnTo>
                  <a:pt x="0" y="4478337"/>
                </a:lnTo>
                <a:close/>
              </a:path>
            </a:pathLst>
          </a:custGeom>
          <a:solidFill>
            <a:srgbClr val="464646"/>
          </a:solidFill>
        </p:spPr>
        <p:txBody>
          <a:bodyPr wrap="square" lIns="0" tIns="0" rIns="0" bIns="0" rtlCol="0"/>
          <a:lstStyle/>
          <a:p>
            <a:r>
              <a:rPr lang="en-US" sz="2400" b="1" spc="50" dirty="0" smtClean="0">
                <a:ln w="9525" cmpd="sng">
                  <a:solidFill>
                    <a:schemeClr val="accent1"/>
                  </a:solidFill>
                  <a:prstDash val="solid"/>
                </a:ln>
                <a:solidFill>
                  <a:srgbClr val="70AD47">
                    <a:tint val="1000"/>
                  </a:srgbClr>
                </a:solidFill>
                <a:effectLst>
                  <a:glow rad="38100">
                    <a:schemeClr val="accent1">
                      <a:alpha val="40000"/>
                    </a:schemeClr>
                  </a:glow>
                </a:effectLst>
              </a:rPr>
              <a:t> </a:t>
            </a:r>
            <a:endParaRPr sz="24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3" name="object 3"/>
          <p:cNvSpPr/>
          <p:nvPr/>
        </p:nvSpPr>
        <p:spPr>
          <a:xfrm>
            <a:off x="0" y="5971116"/>
            <a:ext cx="12192000" cy="887307"/>
          </a:xfrm>
          <a:custGeom>
            <a:avLst/>
            <a:gdLst/>
            <a:ahLst/>
            <a:cxnLst/>
            <a:rect l="l" t="t" r="r" b="b"/>
            <a:pathLst>
              <a:path w="9144000" h="665479">
                <a:moveTo>
                  <a:pt x="0" y="665162"/>
                </a:moveTo>
                <a:lnTo>
                  <a:pt x="9144000" y="665162"/>
                </a:lnTo>
                <a:lnTo>
                  <a:pt x="9144000" y="0"/>
                </a:lnTo>
                <a:lnTo>
                  <a:pt x="0" y="0"/>
                </a:lnTo>
                <a:lnTo>
                  <a:pt x="0" y="665162"/>
                </a:lnTo>
                <a:close/>
              </a:path>
            </a:pathLst>
          </a:custGeom>
          <a:solidFill>
            <a:srgbClr val="FFFFFF"/>
          </a:solidFill>
        </p:spPr>
        <p:txBody>
          <a:bodyPr wrap="square" lIns="0" tIns="0" rIns="0" bIns="0" rtlCol="0"/>
          <a:lstStyle/>
          <a:p>
            <a:endParaRPr sz="2400" dirty="0"/>
          </a:p>
        </p:txBody>
      </p:sp>
      <p:sp>
        <p:nvSpPr>
          <p:cNvPr id="4" name="object 4"/>
          <p:cNvSpPr/>
          <p:nvPr/>
        </p:nvSpPr>
        <p:spPr>
          <a:xfrm>
            <a:off x="0" y="6053667"/>
            <a:ext cx="2987040" cy="713740"/>
          </a:xfrm>
          <a:custGeom>
            <a:avLst/>
            <a:gdLst/>
            <a:ahLst/>
            <a:cxnLst/>
            <a:rect l="l" t="t" r="r" b="b"/>
            <a:pathLst>
              <a:path w="2240280" h="535304">
                <a:moveTo>
                  <a:pt x="0" y="534987"/>
                </a:moveTo>
                <a:lnTo>
                  <a:pt x="2239962" y="534987"/>
                </a:lnTo>
                <a:lnTo>
                  <a:pt x="2239962" y="0"/>
                </a:lnTo>
                <a:lnTo>
                  <a:pt x="0" y="0"/>
                </a:lnTo>
                <a:lnTo>
                  <a:pt x="0" y="534987"/>
                </a:lnTo>
                <a:close/>
              </a:path>
            </a:pathLst>
          </a:custGeom>
          <a:solidFill>
            <a:srgbClr val="DA1F28"/>
          </a:solidFill>
        </p:spPr>
        <p:txBody>
          <a:bodyPr wrap="square" lIns="0" tIns="0" rIns="0" bIns="0" rtlCol="0"/>
          <a:lstStyle/>
          <a:p>
            <a:endParaRPr sz="2400" dirty="0"/>
          </a:p>
        </p:txBody>
      </p:sp>
      <p:sp>
        <p:nvSpPr>
          <p:cNvPr id="5" name="object 5"/>
          <p:cNvSpPr/>
          <p:nvPr/>
        </p:nvSpPr>
        <p:spPr>
          <a:xfrm>
            <a:off x="3145368" y="6045216"/>
            <a:ext cx="9046633" cy="711200"/>
          </a:xfrm>
          <a:custGeom>
            <a:avLst/>
            <a:gdLst/>
            <a:ahLst/>
            <a:cxnLst/>
            <a:rect l="l" t="t" r="r" b="b"/>
            <a:pathLst>
              <a:path w="6784975" h="533400">
                <a:moveTo>
                  <a:pt x="0" y="533387"/>
                </a:moveTo>
                <a:lnTo>
                  <a:pt x="6784975" y="533387"/>
                </a:lnTo>
                <a:lnTo>
                  <a:pt x="6784975" y="0"/>
                </a:lnTo>
                <a:lnTo>
                  <a:pt x="0" y="0"/>
                </a:lnTo>
                <a:lnTo>
                  <a:pt x="0" y="533387"/>
                </a:lnTo>
                <a:close/>
              </a:path>
            </a:pathLst>
          </a:custGeom>
          <a:solidFill>
            <a:srgbClr val="2CA1BE"/>
          </a:solidFill>
        </p:spPr>
        <p:txBody>
          <a:bodyPr wrap="square" lIns="0" tIns="0" rIns="0" bIns="0" rtlCol="0"/>
          <a:lstStyle/>
          <a:p>
            <a:endParaRPr sz="2400" dirty="0"/>
          </a:p>
        </p:txBody>
      </p:sp>
      <p:sp>
        <p:nvSpPr>
          <p:cNvPr id="6" name="object 6"/>
          <p:cNvSpPr txBox="1">
            <a:spLocks noGrp="1"/>
          </p:cNvSpPr>
          <p:nvPr>
            <p:ph type="title"/>
          </p:nvPr>
        </p:nvSpPr>
        <p:spPr>
          <a:xfrm>
            <a:off x="368300" y="568450"/>
            <a:ext cx="14020800" cy="943785"/>
          </a:xfrm>
          <a:prstGeom prst="rect">
            <a:avLst/>
          </a:prstGeom>
        </p:spPr>
        <p:txBody>
          <a:bodyPr vert="horz" wrap="square" lIns="0" tIns="0" rIns="0" bIns="0" rtlCol="0" anchor="ctr">
            <a:spAutoFit/>
          </a:bodyPr>
          <a:lstStyle/>
          <a:p>
            <a:pPr marL="16933" marR="6773">
              <a:lnSpc>
                <a:spcPct val="100000"/>
              </a:lnSpc>
            </a:pPr>
            <a:r>
              <a:rPr sz="6133" dirty="0">
                <a:solidFill>
                  <a:srgbClr val="DEF5F9"/>
                </a:solidFill>
              </a:rPr>
              <a:t>I</a:t>
            </a:r>
            <a:r>
              <a:rPr sz="6133" spc="-60" dirty="0">
                <a:solidFill>
                  <a:srgbClr val="DEF5F9"/>
                </a:solidFill>
              </a:rPr>
              <a:t>m</a:t>
            </a:r>
            <a:r>
              <a:rPr sz="6133" spc="-47" dirty="0">
                <a:solidFill>
                  <a:srgbClr val="DEF5F9"/>
                </a:solidFill>
              </a:rPr>
              <a:t>p</a:t>
            </a:r>
            <a:r>
              <a:rPr sz="6133" dirty="0">
                <a:solidFill>
                  <a:srgbClr val="DEF5F9"/>
                </a:solidFill>
              </a:rPr>
              <a:t>l</a:t>
            </a:r>
            <a:r>
              <a:rPr sz="6133" spc="-33" dirty="0">
                <a:solidFill>
                  <a:srgbClr val="DEF5F9"/>
                </a:solidFill>
              </a:rPr>
              <a:t>e</a:t>
            </a:r>
            <a:r>
              <a:rPr sz="6133" spc="-60" dirty="0">
                <a:solidFill>
                  <a:srgbClr val="DEF5F9"/>
                </a:solidFill>
              </a:rPr>
              <a:t>m</a:t>
            </a:r>
            <a:r>
              <a:rPr sz="6133" spc="-27" dirty="0">
                <a:solidFill>
                  <a:srgbClr val="DEF5F9"/>
                </a:solidFill>
              </a:rPr>
              <a:t>enting</a:t>
            </a:r>
            <a:r>
              <a:rPr sz="6133" spc="27" dirty="0">
                <a:solidFill>
                  <a:srgbClr val="DEF5F9"/>
                </a:solidFill>
              </a:rPr>
              <a:t> </a:t>
            </a:r>
            <a:r>
              <a:rPr sz="6133" spc="-27" dirty="0">
                <a:solidFill>
                  <a:srgbClr val="DEF5F9"/>
                </a:solidFill>
              </a:rPr>
              <a:t>the</a:t>
            </a:r>
            <a:r>
              <a:rPr sz="6133" spc="-13" dirty="0">
                <a:solidFill>
                  <a:srgbClr val="DEF5F9"/>
                </a:solidFill>
              </a:rPr>
              <a:t> </a:t>
            </a:r>
            <a:r>
              <a:rPr sz="6133" spc="-47" dirty="0">
                <a:solidFill>
                  <a:srgbClr val="DEF5F9"/>
                </a:solidFill>
              </a:rPr>
              <a:t>U</a:t>
            </a:r>
            <a:r>
              <a:rPr sz="6133" spc="-27" dirty="0">
                <a:solidFill>
                  <a:srgbClr val="DEF5F9"/>
                </a:solidFill>
              </a:rPr>
              <a:t>ni</a:t>
            </a:r>
            <a:r>
              <a:rPr sz="6133" spc="-152" dirty="0">
                <a:solidFill>
                  <a:srgbClr val="DEF5F9"/>
                </a:solidFill>
              </a:rPr>
              <a:t>f</a:t>
            </a:r>
            <a:r>
              <a:rPr sz="6133" spc="-33" dirty="0">
                <a:solidFill>
                  <a:srgbClr val="DEF5F9"/>
                </a:solidFill>
              </a:rPr>
              <a:t>o</a:t>
            </a:r>
            <a:r>
              <a:rPr sz="6133" spc="107" dirty="0">
                <a:solidFill>
                  <a:srgbClr val="DEF5F9"/>
                </a:solidFill>
              </a:rPr>
              <a:t>r</a:t>
            </a:r>
            <a:r>
              <a:rPr sz="6133" spc="-47" dirty="0">
                <a:solidFill>
                  <a:srgbClr val="DEF5F9"/>
                </a:solidFill>
              </a:rPr>
              <a:t>m</a:t>
            </a:r>
            <a:r>
              <a:rPr sz="6133" spc="-20" dirty="0">
                <a:solidFill>
                  <a:srgbClr val="DEF5F9"/>
                </a:solidFill>
              </a:rPr>
              <a:t> </a:t>
            </a:r>
            <a:r>
              <a:rPr sz="6133" spc="-60" dirty="0">
                <a:solidFill>
                  <a:srgbClr val="DEF5F9"/>
                </a:solidFill>
              </a:rPr>
              <a:t>G</a:t>
            </a:r>
            <a:r>
              <a:rPr sz="6133" spc="-33" dirty="0">
                <a:solidFill>
                  <a:srgbClr val="DEF5F9"/>
                </a:solidFill>
              </a:rPr>
              <a:t>u</a:t>
            </a:r>
            <a:r>
              <a:rPr sz="6133" dirty="0">
                <a:solidFill>
                  <a:srgbClr val="DEF5F9"/>
                </a:solidFill>
              </a:rPr>
              <a:t>i</a:t>
            </a:r>
            <a:r>
              <a:rPr sz="6133" spc="-47" dirty="0">
                <a:solidFill>
                  <a:srgbClr val="DEF5F9"/>
                </a:solidFill>
              </a:rPr>
              <a:t>da</a:t>
            </a:r>
            <a:r>
              <a:rPr sz="6133" spc="-33" dirty="0">
                <a:solidFill>
                  <a:srgbClr val="DEF5F9"/>
                </a:solidFill>
              </a:rPr>
              <a:t>n</a:t>
            </a:r>
            <a:r>
              <a:rPr sz="6133" spc="-40" dirty="0">
                <a:solidFill>
                  <a:srgbClr val="DEF5F9"/>
                </a:solidFill>
              </a:rPr>
              <a:t>ce</a:t>
            </a:r>
            <a:endParaRPr sz="6133" dirty="0"/>
          </a:p>
        </p:txBody>
      </p:sp>
      <p:sp>
        <p:nvSpPr>
          <p:cNvPr id="8" name="object 8"/>
          <p:cNvSpPr txBox="1"/>
          <p:nvPr/>
        </p:nvSpPr>
        <p:spPr>
          <a:xfrm>
            <a:off x="3254586" y="6136455"/>
            <a:ext cx="8619551" cy="656655"/>
          </a:xfrm>
          <a:prstGeom prst="rect">
            <a:avLst/>
          </a:prstGeom>
        </p:spPr>
        <p:txBody>
          <a:bodyPr vert="horz" wrap="square" lIns="0" tIns="0" rIns="0" bIns="0" rtlCol="0">
            <a:spAutoFit/>
          </a:bodyPr>
          <a:lstStyle/>
          <a:p>
            <a:pPr marL="16933"/>
            <a:r>
              <a:rPr lang="en-US" sz="4267" spc="-53" dirty="0" smtClean="0">
                <a:solidFill>
                  <a:srgbClr val="FFFFFF"/>
                </a:solidFill>
                <a:latin typeface="Tw Cen MT"/>
                <a:cs typeface="Tw Cen MT"/>
              </a:rPr>
              <a:t>Alabama</a:t>
            </a:r>
            <a:r>
              <a:rPr sz="4267" spc="-20" dirty="0" smtClean="0">
                <a:solidFill>
                  <a:srgbClr val="FFFFFF"/>
                </a:solidFill>
                <a:latin typeface="Tw Cen MT"/>
                <a:cs typeface="Tw Cen MT"/>
              </a:rPr>
              <a:t> </a:t>
            </a:r>
            <a:r>
              <a:rPr sz="4267" spc="-7" dirty="0">
                <a:solidFill>
                  <a:srgbClr val="FFFFFF"/>
                </a:solidFill>
                <a:latin typeface="Tw Cen MT"/>
                <a:cs typeface="Tw Cen MT"/>
              </a:rPr>
              <a:t>D</a:t>
            </a:r>
            <a:r>
              <a:rPr sz="4267" spc="7" dirty="0">
                <a:solidFill>
                  <a:srgbClr val="FFFFFF"/>
                </a:solidFill>
                <a:latin typeface="Tw Cen MT"/>
                <a:cs typeface="Tw Cen MT"/>
              </a:rPr>
              <a:t>e</a:t>
            </a:r>
            <a:r>
              <a:rPr sz="4267" spc="-7" dirty="0">
                <a:solidFill>
                  <a:srgbClr val="FFFFFF"/>
                </a:solidFill>
                <a:latin typeface="Tw Cen MT"/>
                <a:cs typeface="Tw Cen MT"/>
              </a:rPr>
              <a:t>pa</a:t>
            </a:r>
            <a:r>
              <a:rPr sz="4267" spc="80" dirty="0">
                <a:solidFill>
                  <a:srgbClr val="FFFFFF"/>
                </a:solidFill>
                <a:latin typeface="Tw Cen MT"/>
                <a:cs typeface="Tw Cen MT"/>
              </a:rPr>
              <a:t>r</a:t>
            </a:r>
            <a:r>
              <a:rPr sz="4267" spc="-7" dirty="0">
                <a:solidFill>
                  <a:srgbClr val="FFFFFF"/>
                </a:solidFill>
                <a:latin typeface="Tw Cen MT"/>
                <a:cs typeface="Tw Cen MT"/>
              </a:rPr>
              <a:t>tm</a:t>
            </a:r>
            <a:r>
              <a:rPr sz="4267" spc="7" dirty="0">
                <a:solidFill>
                  <a:srgbClr val="FFFFFF"/>
                </a:solidFill>
                <a:latin typeface="Tw Cen MT"/>
                <a:cs typeface="Tw Cen MT"/>
              </a:rPr>
              <a:t>e</a:t>
            </a:r>
            <a:r>
              <a:rPr sz="4267" dirty="0">
                <a:solidFill>
                  <a:srgbClr val="FFFFFF"/>
                </a:solidFill>
                <a:latin typeface="Tw Cen MT"/>
                <a:cs typeface="Tw Cen MT"/>
              </a:rPr>
              <a:t>nt</a:t>
            </a:r>
            <a:r>
              <a:rPr sz="4267" spc="-13" dirty="0">
                <a:solidFill>
                  <a:srgbClr val="FFFFFF"/>
                </a:solidFill>
                <a:latin typeface="Tw Cen MT"/>
                <a:cs typeface="Tw Cen MT"/>
              </a:rPr>
              <a:t> </a:t>
            </a:r>
            <a:r>
              <a:rPr sz="4267" spc="7" dirty="0">
                <a:solidFill>
                  <a:srgbClr val="FFFFFF"/>
                </a:solidFill>
                <a:latin typeface="Tw Cen MT"/>
                <a:cs typeface="Tw Cen MT"/>
              </a:rPr>
              <a:t>o</a:t>
            </a:r>
            <a:r>
              <a:rPr sz="4267" dirty="0">
                <a:solidFill>
                  <a:srgbClr val="FFFFFF"/>
                </a:solidFill>
                <a:latin typeface="Tw Cen MT"/>
                <a:cs typeface="Tw Cen MT"/>
              </a:rPr>
              <a:t>f</a:t>
            </a:r>
            <a:r>
              <a:rPr sz="4267" spc="113" dirty="0">
                <a:solidFill>
                  <a:srgbClr val="FFFFFF"/>
                </a:solidFill>
                <a:latin typeface="Tw Cen MT"/>
                <a:cs typeface="Tw Cen MT"/>
              </a:rPr>
              <a:t> </a:t>
            </a:r>
            <a:r>
              <a:rPr sz="4267" dirty="0">
                <a:solidFill>
                  <a:srgbClr val="FFFFFF"/>
                </a:solidFill>
                <a:latin typeface="Tw Cen MT"/>
                <a:cs typeface="Tw Cen MT"/>
              </a:rPr>
              <a:t>E</a:t>
            </a:r>
            <a:r>
              <a:rPr sz="4267" spc="-7" dirty="0">
                <a:solidFill>
                  <a:srgbClr val="FFFFFF"/>
                </a:solidFill>
                <a:latin typeface="Tw Cen MT"/>
                <a:cs typeface="Tw Cen MT"/>
              </a:rPr>
              <a:t>d</a:t>
            </a:r>
            <a:r>
              <a:rPr sz="4267" dirty="0">
                <a:solidFill>
                  <a:srgbClr val="FFFFFF"/>
                </a:solidFill>
                <a:latin typeface="Tw Cen MT"/>
                <a:cs typeface="Tw Cen MT"/>
              </a:rPr>
              <a:t>uc</a:t>
            </a:r>
            <a:r>
              <a:rPr sz="4267" spc="-7" dirty="0">
                <a:solidFill>
                  <a:srgbClr val="FFFFFF"/>
                </a:solidFill>
                <a:latin typeface="Tw Cen MT"/>
                <a:cs typeface="Tw Cen MT"/>
              </a:rPr>
              <a:t>at</a:t>
            </a:r>
            <a:r>
              <a:rPr sz="4267" dirty="0">
                <a:solidFill>
                  <a:srgbClr val="FFFFFF"/>
                </a:solidFill>
                <a:latin typeface="Tw Cen MT"/>
                <a:cs typeface="Tw Cen MT"/>
              </a:rPr>
              <a:t>i</a:t>
            </a:r>
            <a:r>
              <a:rPr sz="4267" spc="7" dirty="0">
                <a:solidFill>
                  <a:srgbClr val="FFFFFF"/>
                </a:solidFill>
                <a:latin typeface="Tw Cen MT"/>
                <a:cs typeface="Tw Cen MT"/>
              </a:rPr>
              <a:t>o</a:t>
            </a:r>
            <a:r>
              <a:rPr sz="4267" dirty="0">
                <a:solidFill>
                  <a:srgbClr val="FFFFFF"/>
                </a:solidFill>
                <a:latin typeface="Tw Cen MT"/>
                <a:cs typeface="Tw Cen MT"/>
              </a:rPr>
              <a:t>n</a:t>
            </a:r>
            <a:endParaRPr sz="4267" dirty="0">
              <a:latin typeface="Tw Cen MT"/>
              <a:cs typeface="Tw Cen MT"/>
            </a:endParaRPr>
          </a:p>
        </p:txBody>
      </p:sp>
      <p:pic>
        <p:nvPicPr>
          <p:cNvPr id="9" name="Picture 8" descr="https://spintranet.alsde.edu/Templates/SDE-web-use.jpg"/>
          <p:cNvPicPr/>
          <p:nvPr/>
        </p:nvPicPr>
        <p:blipFill>
          <a:blip r:embed="rId3">
            <a:extLst>
              <a:ext uri="{28A0092B-C50C-407E-A947-70E740481C1C}">
                <a14:useLocalDpi xmlns:a14="http://schemas.microsoft.com/office/drawing/2010/main" val="0"/>
              </a:ext>
            </a:extLst>
          </a:blip>
          <a:srcRect/>
          <a:stretch>
            <a:fillRect/>
          </a:stretch>
        </p:blipFill>
        <p:spPr bwMode="auto">
          <a:xfrm>
            <a:off x="3670662" y="1790420"/>
            <a:ext cx="4140925" cy="3539225"/>
          </a:xfrm>
          <a:prstGeom prst="rect">
            <a:avLst/>
          </a:prstGeom>
          <a:noFill/>
          <a:ln>
            <a:noFill/>
          </a:ln>
        </p:spPr>
      </p:pic>
    </p:spTree>
    <p:extLst>
      <p:ext uri="{BB962C8B-B14F-4D97-AF65-F5344CB8AC3E}">
        <p14:creationId xmlns:p14="http://schemas.microsoft.com/office/powerpoint/2010/main" val="1770634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2192000" cy="6858000"/>
          </a:xfrm>
          <a:prstGeom prst="rect">
            <a:avLst/>
          </a:prstGeom>
          <a:blipFill>
            <a:blip r:embed="rId3" cstate="print"/>
            <a:stretch>
              <a:fillRect/>
            </a:stretch>
          </a:blipFill>
        </p:spPr>
        <p:txBody>
          <a:bodyPr wrap="square" lIns="0" tIns="0" rIns="0" bIns="0" rtlCol="0"/>
          <a:lstStyle/>
          <a:p>
            <a:endParaRPr sz="2400"/>
          </a:p>
        </p:txBody>
      </p:sp>
      <p:sp>
        <p:nvSpPr>
          <p:cNvPr id="3" name="object 3"/>
          <p:cNvSpPr/>
          <p:nvPr/>
        </p:nvSpPr>
        <p:spPr>
          <a:xfrm>
            <a:off x="0" y="1524000"/>
            <a:ext cx="12192000" cy="1143000"/>
          </a:xfrm>
          <a:custGeom>
            <a:avLst/>
            <a:gdLst/>
            <a:ahLst/>
            <a:cxnLst/>
            <a:rect l="l" t="t" r="r" b="b"/>
            <a:pathLst>
              <a:path w="9144000" h="857250">
                <a:moveTo>
                  <a:pt x="0" y="857250"/>
                </a:moveTo>
                <a:lnTo>
                  <a:pt x="9144000" y="857250"/>
                </a:lnTo>
                <a:lnTo>
                  <a:pt x="9144000" y="0"/>
                </a:lnTo>
                <a:lnTo>
                  <a:pt x="0" y="0"/>
                </a:lnTo>
                <a:lnTo>
                  <a:pt x="0" y="857250"/>
                </a:lnTo>
                <a:close/>
              </a:path>
            </a:pathLst>
          </a:custGeom>
          <a:solidFill>
            <a:srgbClr val="FFFFFF"/>
          </a:solidFill>
        </p:spPr>
        <p:txBody>
          <a:bodyPr wrap="square" lIns="0" tIns="0" rIns="0" bIns="0" rtlCol="0"/>
          <a:lstStyle/>
          <a:p>
            <a:endParaRPr sz="2400"/>
          </a:p>
        </p:txBody>
      </p:sp>
      <p:sp>
        <p:nvSpPr>
          <p:cNvPr id="4" name="object 4"/>
          <p:cNvSpPr/>
          <p:nvPr/>
        </p:nvSpPr>
        <p:spPr>
          <a:xfrm>
            <a:off x="0" y="1600200"/>
            <a:ext cx="1727200" cy="990600"/>
          </a:xfrm>
          <a:custGeom>
            <a:avLst/>
            <a:gdLst/>
            <a:ahLst/>
            <a:cxnLst/>
            <a:rect l="l" t="t" r="r" b="b"/>
            <a:pathLst>
              <a:path w="1295400" h="742950">
                <a:moveTo>
                  <a:pt x="0" y="742950"/>
                </a:moveTo>
                <a:lnTo>
                  <a:pt x="1295400" y="742950"/>
                </a:lnTo>
                <a:lnTo>
                  <a:pt x="1295400" y="0"/>
                </a:lnTo>
                <a:lnTo>
                  <a:pt x="0" y="0"/>
                </a:lnTo>
                <a:lnTo>
                  <a:pt x="0" y="742950"/>
                </a:lnTo>
                <a:close/>
              </a:path>
            </a:pathLst>
          </a:custGeom>
          <a:solidFill>
            <a:srgbClr val="DA1F28"/>
          </a:solidFill>
        </p:spPr>
        <p:txBody>
          <a:bodyPr wrap="square" lIns="0" tIns="0" rIns="0" bIns="0" rtlCol="0"/>
          <a:lstStyle/>
          <a:p>
            <a:endParaRPr sz="2400"/>
          </a:p>
        </p:txBody>
      </p:sp>
      <p:sp>
        <p:nvSpPr>
          <p:cNvPr id="5" name="object 5"/>
          <p:cNvSpPr/>
          <p:nvPr/>
        </p:nvSpPr>
        <p:spPr>
          <a:xfrm>
            <a:off x="1828800" y="1600200"/>
            <a:ext cx="10363200" cy="990600"/>
          </a:xfrm>
          <a:custGeom>
            <a:avLst/>
            <a:gdLst/>
            <a:ahLst/>
            <a:cxnLst/>
            <a:rect l="l" t="t" r="r" b="b"/>
            <a:pathLst>
              <a:path w="7772400" h="742950">
                <a:moveTo>
                  <a:pt x="0" y="742950"/>
                </a:moveTo>
                <a:lnTo>
                  <a:pt x="7772400" y="742950"/>
                </a:lnTo>
                <a:lnTo>
                  <a:pt x="7772400" y="0"/>
                </a:lnTo>
                <a:lnTo>
                  <a:pt x="0" y="0"/>
                </a:lnTo>
                <a:lnTo>
                  <a:pt x="0" y="742950"/>
                </a:lnTo>
                <a:close/>
              </a:path>
            </a:pathLst>
          </a:custGeom>
          <a:solidFill>
            <a:srgbClr val="2CA1BE"/>
          </a:solidFill>
        </p:spPr>
        <p:txBody>
          <a:bodyPr wrap="square" lIns="0" tIns="0" rIns="0" bIns="0" rtlCol="0"/>
          <a:lstStyle/>
          <a:p>
            <a:endParaRPr sz="2400"/>
          </a:p>
        </p:txBody>
      </p:sp>
      <p:sp>
        <p:nvSpPr>
          <p:cNvPr id="6" name="object 6"/>
          <p:cNvSpPr txBox="1"/>
          <p:nvPr/>
        </p:nvSpPr>
        <p:spPr>
          <a:xfrm>
            <a:off x="1933786" y="1735670"/>
            <a:ext cx="3893820" cy="902876"/>
          </a:xfrm>
          <a:prstGeom prst="rect">
            <a:avLst/>
          </a:prstGeom>
        </p:spPr>
        <p:txBody>
          <a:bodyPr vert="horz" wrap="square" lIns="0" tIns="0" rIns="0" bIns="0" rtlCol="0">
            <a:spAutoFit/>
          </a:bodyPr>
          <a:lstStyle/>
          <a:p>
            <a:pPr marL="16933"/>
            <a:r>
              <a:rPr sz="5867" spc="-73" dirty="0">
                <a:solidFill>
                  <a:srgbClr val="FFFFFF"/>
                </a:solidFill>
                <a:latin typeface="Tw Cen MT"/>
                <a:cs typeface="Tw Cen MT"/>
              </a:rPr>
              <a:t>K</a:t>
            </a:r>
            <a:r>
              <a:rPr sz="5867" spc="-233" dirty="0">
                <a:solidFill>
                  <a:srgbClr val="FFFFFF"/>
                </a:solidFill>
                <a:latin typeface="Tw Cen MT"/>
                <a:cs typeface="Tw Cen MT"/>
              </a:rPr>
              <a:t>e</a:t>
            </a:r>
            <a:r>
              <a:rPr sz="5867" dirty="0">
                <a:solidFill>
                  <a:srgbClr val="FFFFFF"/>
                </a:solidFill>
                <a:latin typeface="Tw Cen MT"/>
                <a:cs typeface="Tw Cen MT"/>
              </a:rPr>
              <a:t>y Ch</a:t>
            </a:r>
            <a:r>
              <a:rPr sz="5867" spc="-13" dirty="0">
                <a:solidFill>
                  <a:srgbClr val="FFFFFF"/>
                </a:solidFill>
                <a:latin typeface="Tw Cen MT"/>
                <a:cs typeface="Tw Cen MT"/>
              </a:rPr>
              <a:t>a</a:t>
            </a:r>
            <a:r>
              <a:rPr sz="5867" dirty="0">
                <a:solidFill>
                  <a:srgbClr val="FFFFFF"/>
                </a:solidFill>
                <a:latin typeface="Tw Cen MT"/>
                <a:cs typeface="Tw Cen MT"/>
              </a:rPr>
              <a:t>n</a:t>
            </a:r>
            <a:r>
              <a:rPr sz="5867" spc="-120" dirty="0">
                <a:solidFill>
                  <a:srgbClr val="FFFFFF"/>
                </a:solidFill>
                <a:latin typeface="Tw Cen MT"/>
                <a:cs typeface="Tw Cen MT"/>
              </a:rPr>
              <a:t>g</a:t>
            </a:r>
            <a:r>
              <a:rPr sz="5867" dirty="0">
                <a:solidFill>
                  <a:srgbClr val="FFFFFF"/>
                </a:solidFill>
                <a:latin typeface="Tw Cen MT"/>
                <a:cs typeface="Tw Cen MT"/>
              </a:rPr>
              <a:t>es</a:t>
            </a:r>
            <a:endParaRPr sz="5867">
              <a:latin typeface="Tw Cen MT"/>
              <a:cs typeface="Tw Cen MT"/>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3866"/>
            <a:fld id="{81D60167-4931-47E6-BA6A-407CBD079E47}" type="slidenum">
              <a:rPr spc="-13" dirty="0"/>
              <a:pPr marL="33866"/>
              <a:t>10</a:t>
            </a:fld>
            <a:endParaRPr spc="-13" dirty="0"/>
          </a:p>
        </p:txBody>
      </p:sp>
      <p:sp>
        <p:nvSpPr>
          <p:cNvPr id="7" name="object 7"/>
          <p:cNvSpPr txBox="1"/>
          <p:nvPr/>
        </p:nvSpPr>
        <p:spPr>
          <a:xfrm>
            <a:off x="1933786" y="2969557"/>
            <a:ext cx="3707160" cy="820674"/>
          </a:xfrm>
          <a:prstGeom prst="rect">
            <a:avLst/>
          </a:prstGeom>
        </p:spPr>
        <p:txBody>
          <a:bodyPr vert="horz" wrap="square" lIns="0" tIns="0" rIns="0" bIns="0" rtlCol="0">
            <a:spAutoFit/>
          </a:bodyPr>
          <a:lstStyle/>
          <a:p>
            <a:pPr marL="16933"/>
            <a:r>
              <a:rPr sz="5333" spc="-20" dirty="0" smtClean="0">
                <a:solidFill>
                  <a:srgbClr val="464646"/>
                </a:solidFill>
                <a:latin typeface="Tw Cen MT"/>
                <a:cs typeface="Tw Cen MT"/>
              </a:rPr>
              <a:t>P</a:t>
            </a:r>
            <a:r>
              <a:rPr lang="en-US" sz="5333" spc="-20" dirty="0" smtClean="0">
                <a:solidFill>
                  <a:srgbClr val="464646"/>
                </a:solidFill>
                <a:latin typeface="Tw Cen MT"/>
                <a:cs typeface="Tw Cen MT"/>
              </a:rPr>
              <a:t>ost-</a:t>
            </a:r>
            <a:r>
              <a:rPr sz="5333" spc="-253" dirty="0" smtClean="0">
                <a:solidFill>
                  <a:srgbClr val="464646"/>
                </a:solidFill>
                <a:latin typeface="Tw Cen MT"/>
                <a:cs typeface="Tw Cen MT"/>
              </a:rPr>
              <a:t>Aw</a:t>
            </a:r>
            <a:r>
              <a:rPr sz="5333" spc="-27" dirty="0" smtClean="0">
                <a:solidFill>
                  <a:srgbClr val="464646"/>
                </a:solidFill>
                <a:latin typeface="Tw Cen MT"/>
                <a:cs typeface="Tw Cen MT"/>
              </a:rPr>
              <a:t>ard</a:t>
            </a:r>
            <a:endParaRPr sz="5333" dirty="0">
              <a:latin typeface="Tw Cen MT"/>
              <a:cs typeface="Tw Cen MT"/>
            </a:endParaRPr>
          </a:p>
        </p:txBody>
      </p:sp>
    </p:spTree>
    <p:extLst>
      <p:ext uri="{BB962C8B-B14F-4D97-AF65-F5344CB8AC3E}">
        <p14:creationId xmlns:p14="http://schemas.microsoft.com/office/powerpoint/2010/main" val="1093658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17425" y="6341871"/>
            <a:ext cx="11673839" cy="168655"/>
          </a:xfrm>
          <a:prstGeom prst="rect">
            <a:avLst/>
          </a:prstGeom>
          <a:blipFill>
            <a:blip r:embed="rId3" cstate="print"/>
            <a:stretch>
              <a:fillRect/>
            </a:stretch>
          </a:blipFill>
        </p:spPr>
        <p:txBody>
          <a:bodyPr wrap="square" lIns="0" tIns="0" rIns="0" bIns="0" rtlCol="0"/>
          <a:lstStyle/>
          <a:p>
            <a:endParaRPr sz="2400" dirty="0"/>
          </a:p>
        </p:txBody>
      </p:sp>
      <p:sp>
        <p:nvSpPr>
          <p:cNvPr id="3" name="object 3"/>
          <p:cNvSpPr/>
          <p:nvPr/>
        </p:nvSpPr>
        <p:spPr>
          <a:xfrm>
            <a:off x="287867" y="6375400"/>
            <a:ext cx="11531600" cy="0"/>
          </a:xfrm>
          <a:custGeom>
            <a:avLst/>
            <a:gdLst/>
            <a:ahLst/>
            <a:cxnLst/>
            <a:rect l="l" t="t" r="r" b="b"/>
            <a:pathLst>
              <a:path w="8648700">
                <a:moveTo>
                  <a:pt x="0" y="0"/>
                </a:moveTo>
                <a:lnTo>
                  <a:pt x="8648700" y="0"/>
                </a:lnTo>
              </a:path>
            </a:pathLst>
          </a:custGeom>
          <a:ln w="19050">
            <a:solidFill>
              <a:srgbClr val="464646"/>
            </a:solidFill>
          </a:ln>
        </p:spPr>
        <p:txBody>
          <a:bodyPr wrap="square" lIns="0" tIns="0" rIns="0" bIns="0" rtlCol="0"/>
          <a:lstStyle/>
          <a:p>
            <a:endParaRPr sz="2400" dirty="0"/>
          </a:p>
        </p:txBody>
      </p:sp>
      <p:sp>
        <p:nvSpPr>
          <p:cNvPr id="5" name="object 5"/>
          <p:cNvSpPr txBox="1">
            <a:spLocks noGrp="1"/>
          </p:cNvSpPr>
          <p:nvPr>
            <p:ph type="title"/>
          </p:nvPr>
        </p:nvSpPr>
        <p:spPr>
          <a:xfrm>
            <a:off x="410918" y="460833"/>
            <a:ext cx="15434167" cy="1182367"/>
          </a:xfrm>
          <a:prstGeom prst="rect">
            <a:avLst/>
          </a:prstGeom>
        </p:spPr>
        <p:txBody>
          <a:bodyPr vert="horz" wrap="square" lIns="0" tIns="439412" rIns="0" bIns="0" rtlCol="0">
            <a:spAutoFit/>
          </a:bodyPr>
          <a:lstStyle/>
          <a:p>
            <a:pPr marL="626518"/>
            <a:r>
              <a:rPr spc="-73" dirty="0"/>
              <a:t>K</a:t>
            </a:r>
            <a:r>
              <a:rPr spc="-193" dirty="0"/>
              <a:t>e</a:t>
            </a:r>
            <a:r>
              <a:rPr dirty="0"/>
              <a:t>y</a:t>
            </a:r>
            <a:r>
              <a:rPr spc="-20" dirty="0"/>
              <a:t> </a:t>
            </a:r>
            <a:r>
              <a:rPr spc="-7" dirty="0"/>
              <a:t>C</a:t>
            </a:r>
            <a:r>
              <a:rPr spc="-33" dirty="0"/>
              <a:t>h</a:t>
            </a:r>
            <a:r>
              <a:rPr spc="-20" dirty="0"/>
              <a:t>a</a:t>
            </a:r>
            <a:r>
              <a:rPr spc="-33" dirty="0"/>
              <a:t>n</a:t>
            </a:r>
            <a:r>
              <a:rPr spc="-120" dirty="0"/>
              <a:t>g</a:t>
            </a:r>
            <a:r>
              <a:rPr dirty="0"/>
              <a:t>es</a:t>
            </a:r>
            <a:r>
              <a:rPr spc="-20" dirty="0"/>
              <a:t> </a:t>
            </a:r>
            <a:r>
              <a:rPr dirty="0"/>
              <a:t>i</a:t>
            </a:r>
            <a:r>
              <a:rPr spc="-27" dirty="0"/>
              <a:t>n </a:t>
            </a:r>
            <a:r>
              <a:rPr spc="-240" dirty="0"/>
              <a:t>P</a:t>
            </a:r>
            <a:r>
              <a:rPr dirty="0"/>
              <a:t>ost-</a:t>
            </a:r>
            <a:r>
              <a:rPr spc="-200" dirty="0"/>
              <a:t>A</a:t>
            </a:r>
            <a:r>
              <a:rPr spc="-233" dirty="0"/>
              <a:t>w</a:t>
            </a:r>
            <a:r>
              <a:rPr spc="-20" dirty="0"/>
              <a:t>a</a:t>
            </a:r>
            <a:r>
              <a:rPr dirty="0"/>
              <a:t>r</a:t>
            </a:r>
            <a:r>
              <a:rPr spc="-27" dirty="0"/>
              <a:t>d</a:t>
            </a:r>
            <a:r>
              <a:rPr spc="7" dirty="0"/>
              <a:t> </a:t>
            </a:r>
            <a:r>
              <a:rPr spc="-40" dirty="0"/>
              <a:t>A</a:t>
            </a:r>
            <a:r>
              <a:rPr spc="-33" dirty="0"/>
              <a:t>c</a:t>
            </a:r>
            <a:r>
              <a:rPr spc="-7" dirty="0"/>
              <a:t>t</a:t>
            </a:r>
            <a:r>
              <a:rPr dirty="0"/>
              <a:t>i</a:t>
            </a:r>
            <a:r>
              <a:rPr spc="-7" dirty="0"/>
              <a:t>v</a:t>
            </a:r>
            <a:r>
              <a:rPr dirty="0"/>
              <a:t>i</a:t>
            </a:r>
            <a:r>
              <a:rPr spc="-7" dirty="0"/>
              <a:t>t</a:t>
            </a:r>
            <a:r>
              <a:rPr dirty="0"/>
              <a:t>ies</a:t>
            </a: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3866"/>
            <a:fld id="{81D60167-4931-47E6-BA6A-407CBD079E47}" type="slidenum">
              <a:rPr spc="-13" dirty="0"/>
              <a:pPr marL="33866"/>
              <a:t>11</a:t>
            </a:fld>
            <a:endParaRPr spc="-13" dirty="0"/>
          </a:p>
        </p:txBody>
      </p:sp>
      <p:sp>
        <p:nvSpPr>
          <p:cNvPr id="8" name="object 8"/>
          <p:cNvSpPr txBox="1">
            <a:spLocks noGrp="1"/>
          </p:cNvSpPr>
          <p:nvPr>
            <p:ph type="ftr" sz="quarter" idx="5"/>
          </p:nvPr>
        </p:nvSpPr>
        <p:spPr>
          <a:xfrm>
            <a:off x="8677124" y="6525430"/>
            <a:ext cx="1390227" cy="184666"/>
          </a:xfrm>
          <a:prstGeom prst="rect">
            <a:avLst/>
          </a:prstGeom>
        </p:spPr>
        <p:txBody>
          <a:bodyPr vert="horz" wrap="square" lIns="0" tIns="0" rIns="0" bIns="0" rtlCol="0">
            <a:spAutoFit/>
          </a:bodyPr>
          <a:lstStyle/>
          <a:p>
            <a:pPr marL="16933"/>
            <a:r>
              <a:rPr spc="-7" dirty="0"/>
              <a:t>U</a:t>
            </a:r>
            <a:r>
              <a:rPr spc="-13" dirty="0"/>
              <a:t>pdat</a:t>
            </a:r>
            <a:r>
              <a:rPr spc="7" dirty="0"/>
              <a:t>e</a:t>
            </a:r>
            <a:r>
              <a:rPr spc="-7" dirty="0"/>
              <a:t>d</a:t>
            </a:r>
            <a:r>
              <a:rPr spc="47" dirty="0"/>
              <a:t> </a:t>
            </a:r>
            <a:r>
              <a:rPr spc="-7" dirty="0"/>
              <a:t>F</a:t>
            </a:r>
            <a:r>
              <a:rPr spc="7" dirty="0"/>
              <a:t>e</a:t>
            </a:r>
            <a:r>
              <a:rPr spc="-7" dirty="0"/>
              <a:t>b </a:t>
            </a:r>
            <a:r>
              <a:rPr spc="-13" dirty="0"/>
              <a:t>4</a:t>
            </a:r>
            <a:r>
              <a:rPr spc="-7" dirty="0"/>
              <a:t>,</a:t>
            </a:r>
            <a:r>
              <a:rPr spc="13" dirty="0"/>
              <a:t> </a:t>
            </a:r>
            <a:r>
              <a:rPr spc="-13" dirty="0"/>
              <a:t>2015</a:t>
            </a:r>
          </a:p>
        </p:txBody>
      </p:sp>
      <p:sp>
        <p:nvSpPr>
          <p:cNvPr id="6" name="object 6"/>
          <p:cNvSpPr txBox="1"/>
          <p:nvPr/>
        </p:nvSpPr>
        <p:spPr>
          <a:xfrm>
            <a:off x="797560" y="2272161"/>
            <a:ext cx="9964420" cy="3221716"/>
          </a:xfrm>
          <a:prstGeom prst="rect">
            <a:avLst/>
          </a:prstGeom>
        </p:spPr>
        <p:txBody>
          <a:bodyPr vert="horz" wrap="square" lIns="0" tIns="0" rIns="0" bIns="0" rtlCol="0">
            <a:spAutoFit/>
          </a:bodyPr>
          <a:lstStyle/>
          <a:p>
            <a:pPr marL="443642" indent="-426709">
              <a:buClr>
                <a:srgbClr val="DA1F28"/>
              </a:buClr>
              <a:buSzPct val="59090"/>
              <a:buFont typeface="Wingdings"/>
              <a:buChar char=""/>
              <a:tabLst>
                <a:tab pos="443642" algn="l"/>
              </a:tabLst>
            </a:pPr>
            <a:r>
              <a:rPr sz="2933" spc="-20" dirty="0">
                <a:latin typeface="Calibri"/>
                <a:cs typeface="Calibri"/>
              </a:rPr>
              <a:t>Inc</a:t>
            </a:r>
            <a:r>
              <a:rPr sz="2933" spc="-47" dirty="0">
                <a:latin typeface="Calibri"/>
                <a:cs typeface="Calibri"/>
              </a:rPr>
              <a:t>r</a:t>
            </a:r>
            <a:r>
              <a:rPr sz="2933" spc="-27" dirty="0">
                <a:latin typeface="Calibri"/>
                <a:cs typeface="Calibri"/>
              </a:rPr>
              <a:t>e</a:t>
            </a:r>
            <a:r>
              <a:rPr sz="2933" spc="-20" dirty="0">
                <a:latin typeface="Calibri"/>
                <a:cs typeface="Calibri"/>
              </a:rPr>
              <a:t>a</a:t>
            </a:r>
            <a:r>
              <a:rPr sz="2933" spc="-7" dirty="0">
                <a:latin typeface="Calibri"/>
                <a:cs typeface="Calibri"/>
              </a:rPr>
              <a:t>s</a:t>
            </a:r>
            <a:r>
              <a:rPr sz="2933" spc="-27" dirty="0">
                <a:latin typeface="Calibri"/>
                <a:cs typeface="Calibri"/>
              </a:rPr>
              <a:t>e</a:t>
            </a:r>
            <a:r>
              <a:rPr sz="2933" spc="-20" dirty="0">
                <a:latin typeface="Calibri"/>
                <a:cs typeface="Calibri"/>
              </a:rPr>
              <a:t>d</a:t>
            </a:r>
            <a:r>
              <a:rPr sz="2933" spc="-13" dirty="0">
                <a:latin typeface="Calibri"/>
                <a:cs typeface="Calibri"/>
              </a:rPr>
              <a:t> fl</a:t>
            </a:r>
            <a:r>
              <a:rPr sz="2933" spc="-73" dirty="0">
                <a:latin typeface="Calibri"/>
                <a:cs typeface="Calibri"/>
              </a:rPr>
              <a:t>e</a:t>
            </a:r>
            <a:r>
              <a:rPr sz="2933" spc="-20" dirty="0">
                <a:latin typeface="Calibri"/>
                <a:cs typeface="Calibri"/>
              </a:rPr>
              <a:t>xibilit</a:t>
            </a:r>
            <a:r>
              <a:rPr sz="2933" dirty="0">
                <a:latin typeface="Calibri"/>
                <a:cs typeface="Calibri"/>
              </a:rPr>
              <a:t>i</a:t>
            </a:r>
            <a:r>
              <a:rPr sz="2933" spc="-27" dirty="0">
                <a:latin typeface="Calibri"/>
                <a:cs typeface="Calibri"/>
              </a:rPr>
              <a:t>e</a:t>
            </a:r>
            <a:r>
              <a:rPr sz="2933" spc="-13" dirty="0">
                <a:latin typeface="Calibri"/>
                <a:cs typeface="Calibri"/>
              </a:rPr>
              <a:t>s</a:t>
            </a:r>
            <a:r>
              <a:rPr sz="2933" spc="13" dirty="0">
                <a:latin typeface="Calibri"/>
                <a:cs typeface="Calibri"/>
              </a:rPr>
              <a:t> </a:t>
            </a:r>
            <a:r>
              <a:rPr sz="2933" spc="-20" dirty="0">
                <a:latin typeface="Calibri"/>
                <a:cs typeface="Calibri"/>
              </a:rPr>
              <a:t>a</a:t>
            </a:r>
            <a:r>
              <a:rPr sz="2933" spc="-27" dirty="0">
                <a:latin typeface="Calibri"/>
                <a:cs typeface="Calibri"/>
              </a:rPr>
              <a:t>n</a:t>
            </a:r>
            <a:r>
              <a:rPr sz="2933" spc="-20" dirty="0">
                <a:latin typeface="Calibri"/>
                <a:cs typeface="Calibri"/>
              </a:rPr>
              <a:t>d</a:t>
            </a:r>
            <a:r>
              <a:rPr sz="2933" spc="-13" dirty="0">
                <a:latin typeface="Calibri"/>
                <a:cs typeface="Calibri"/>
              </a:rPr>
              <a:t> </a:t>
            </a:r>
            <a:r>
              <a:rPr sz="2933" spc="-47" dirty="0">
                <a:latin typeface="Calibri"/>
                <a:cs typeface="Calibri"/>
              </a:rPr>
              <a:t>r</a:t>
            </a:r>
            <a:r>
              <a:rPr sz="2933" spc="-27" dirty="0">
                <a:latin typeface="Calibri"/>
                <a:cs typeface="Calibri"/>
              </a:rPr>
              <a:t>e</a:t>
            </a:r>
            <a:r>
              <a:rPr sz="2933" spc="-7" dirty="0">
                <a:latin typeface="Calibri"/>
                <a:cs typeface="Calibri"/>
              </a:rPr>
              <a:t>s</a:t>
            </a:r>
            <a:r>
              <a:rPr sz="2933" spc="-27" dirty="0">
                <a:latin typeface="Calibri"/>
                <a:cs typeface="Calibri"/>
              </a:rPr>
              <a:t>p</a:t>
            </a:r>
            <a:r>
              <a:rPr sz="2933" spc="-13" dirty="0">
                <a:latin typeface="Calibri"/>
                <a:cs typeface="Calibri"/>
              </a:rPr>
              <a:t>o</a:t>
            </a:r>
            <a:r>
              <a:rPr sz="2933" spc="-27" dirty="0">
                <a:latin typeface="Calibri"/>
                <a:cs typeface="Calibri"/>
              </a:rPr>
              <a:t>n</a:t>
            </a:r>
            <a:r>
              <a:rPr sz="2933" spc="-7" dirty="0">
                <a:latin typeface="Calibri"/>
                <a:cs typeface="Calibri"/>
              </a:rPr>
              <a:t>s</a:t>
            </a:r>
            <a:r>
              <a:rPr sz="2933" spc="-20" dirty="0">
                <a:latin typeface="Calibri"/>
                <a:cs typeface="Calibri"/>
              </a:rPr>
              <a:t>ibilitie</a:t>
            </a:r>
            <a:r>
              <a:rPr sz="2933" spc="-13" dirty="0">
                <a:latin typeface="Calibri"/>
                <a:cs typeface="Calibri"/>
              </a:rPr>
              <a:t>s</a:t>
            </a:r>
            <a:r>
              <a:rPr sz="2933" spc="-20" dirty="0">
                <a:latin typeface="Calibri"/>
                <a:cs typeface="Calibri"/>
              </a:rPr>
              <a:t> </a:t>
            </a:r>
            <a:r>
              <a:rPr lang="en-US" sz="2933" spc="-80" dirty="0" smtClean="0">
                <a:latin typeface="Calibri"/>
                <a:cs typeface="Calibri"/>
              </a:rPr>
              <a:t>sub-</a:t>
            </a:r>
            <a:r>
              <a:rPr sz="2933" spc="-27" dirty="0" smtClean="0">
                <a:latin typeface="Calibri"/>
                <a:cs typeface="Calibri"/>
              </a:rPr>
              <a:t>g</a:t>
            </a:r>
            <a:r>
              <a:rPr sz="2933" spc="-80" dirty="0" smtClean="0">
                <a:latin typeface="Calibri"/>
                <a:cs typeface="Calibri"/>
              </a:rPr>
              <a:t>r</a:t>
            </a:r>
            <a:r>
              <a:rPr sz="2933" spc="-20" dirty="0" smtClean="0">
                <a:latin typeface="Calibri"/>
                <a:cs typeface="Calibri"/>
              </a:rPr>
              <a:t>a</a:t>
            </a:r>
            <a:r>
              <a:rPr sz="2933" spc="-60" dirty="0" smtClean="0">
                <a:latin typeface="Calibri"/>
                <a:cs typeface="Calibri"/>
              </a:rPr>
              <a:t>n</a:t>
            </a:r>
            <a:r>
              <a:rPr sz="2933" spc="-53" dirty="0" smtClean="0">
                <a:latin typeface="Calibri"/>
                <a:cs typeface="Calibri"/>
              </a:rPr>
              <a:t>t</a:t>
            </a:r>
            <a:r>
              <a:rPr sz="2933" spc="-27" dirty="0" smtClean="0">
                <a:latin typeface="Calibri"/>
                <a:cs typeface="Calibri"/>
              </a:rPr>
              <a:t>ee</a:t>
            </a:r>
            <a:r>
              <a:rPr sz="2933" spc="-7" dirty="0" smtClean="0">
                <a:latin typeface="Calibri"/>
                <a:cs typeface="Calibri"/>
              </a:rPr>
              <a:t>s</a:t>
            </a:r>
            <a:r>
              <a:rPr sz="2933" spc="-13" dirty="0">
                <a:latin typeface="Calibri"/>
                <a:cs typeface="Calibri"/>
              </a:rPr>
              <a:t>:</a:t>
            </a:r>
            <a:endParaRPr sz="2933" dirty="0">
              <a:latin typeface="Calibri"/>
              <a:cs typeface="Calibri"/>
            </a:endParaRPr>
          </a:p>
          <a:p>
            <a:pPr marL="963494" marR="248067" lvl="1" indent="-457200">
              <a:spcBef>
                <a:spcPts val="807"/>
              </a:spcBef>
              <a:buClr>
                <a:srgbClr val="2CA1BE"/>
              </a:buClr>
              <a:buSzPct val="70000"/>
              <a:buFont typeface="Wingdings" panose="05000000000000000000" pitchFamily="2" charset="2"/>
              <a:buChar char="§"/>
              <a:tabLst>
                <a:tab pos="870352" algn="l"/>
              </a:tabLst>
            </a:pPr>
            <a:r>
              <a:rPr sz="2667" spc="-7" dirty="0">
                <a:latin typeface="Calibri"/>
                <a:cs typeface="Calibri"/>
              </a:rPr>
              <a:t>G</a:t>
            </a:r>
            <a:r>
              <a:rPr sz="2667" spc="-40" dirty="0">
                <a:latin typeface="Calibri"/>
                <a:cs typeface="Calibri"/>
              </a:rPr>
              <a:t>r</a:t>
            </a:r>
            <a:r>
              <a:rPr sz="2667" spc="-7" dirty="0">
                <a:latin typeface="Calibri"/>
                <a:cs typeface="Calibri"/>
              </a:rPr>
              <a:t>e</a:t>
            </a:r>
            <a:r>
              <a:rPr sz="2667" spc="-33" dirty="0">
                <a:latin typeface="Calibri"/>
                <a:cs typeface="Calibri"/>
              </a:rPr>
              <a:t>at</a:t>
            </a:r>
            <a:r>
              <a:rPr sz="2667" spc="-7" dirty="0">
                <a:latin typeface="Calibri"/>
                <a:cs typeface="Calibri"/>
              </a:rPr>
              <a:t>e</a:t>
            </a:r>
            <a:r>
              <a:rPr sz="2667" dirty="0">
                <a:latin typeface="Calibri"/>
                <a:cs typeface="Calibri"/>
              </a:rPr>
              <a:t>r</a:t>
            </a:r>
            <a:r>
              <a:rPr sz="2667" spc="27" dirty="0">
                <a:latin typeface="Calibri"/>
                <a:cs typeface="Calibri"/>
              </a:rPr>
              <a:t> </a:t>
            </a:r>
            <a:r>
              <a:rPr sz="2667" spc="-7" dirty="0">
                <a:latin typeface="Calibri"/>
                <a:cs typeface="Calibri"/>
              </a:rPr>
              <a:t>em</a:t>
            </a:r>
            <a:r>
              <a:rPr sz="2667" dirty="0">
                <a:latin typeface="Calibri"/>
                <a:cs typeface="Calibri"/>
              </a:rPr>
              <a:t>pha</a:t>
            </a:r>
            <a:r>
              <a:rPr sz="2667" spc="-7" dirty="0">
                <a:latin typeface="Calibri"/>
                <a:cs typeface="Calibri"/>
              </a:rPr>
              <a:t>si</a:t>
            </a:r>
            <a:r>
              <a:rPr sz="2667" dirty="0">
                <a:latin typeface="Calibri"/>
                <a:cs typeface="Calibri"/>
              </a:rPr>
              <a:t>s</a:t>
            </a:r>
            <a:r>
              <a:rPr sz="2667" spc="13" dirty="0">
                <a:latin typeface="Calibri"/>
                <a:cs typeface="Calibri"/>
              </a:rPr>
              <a:t> </a:t>
            </a:r>
            <a:r>
              <a:rPr sz="2667" spc="-7" dirty="0">
                <a:latin typeface="Calibri"/>
                <a:cs typeface="Calibri"/>
              </a:rPr>
              <a:t>o</a:t>
            </a:r>
            <a:r>
              <a:rPr sz="2667" dirty="0">
                <a:latin typeface="Calibri"/>
                <a:cs typeface="Calibri"/>
              </a:rPr>
              <a:t>n</a:t>
            </a:r>
            <a:r>
              <a:rPr sz="2667" spc="-7" dirty="0">
                <a:latin typeface="Calibri"/>
                <a:cs typeface="Calibri"/>
              </a:rPr>
              <a:t> </a:t>
            </a:r>
            <a:r>
              <a:rPr sz="2667" u="sng" spc="-7" dirty="0">
                <a:latin typeface="Calibri"/>
                <a:cs typeface="Calibri"/>
              </a:rPr>
              <a:t>i</a:t>
            </a:r>
            <a:r>
              <a:rPr sz="2667" u="sng" spc="-33" dirty="0">
                <a:latin typeface="Calibri"/>
                <a:cs typeface="Calibri"/>
              </a:rPr>
              <a:t>nt</a:t>
            </a:r>
            <a:r>
              <a:rPr sz="2667" u="sng" spc="-7" dirty="0">
                <a:latin typeface="Calibri"/>
                <a:cs typeface="Calibri"/>
              </a:rPr>
              <a:t>er</a:t>
            </a:r>
            <a:r>
              <a:rPr sz="2667" u="sng" dirty="0">
                <a:latin typeface="Calibri"/>
                <a:cs typeface="Calibri"/>
              </a:rPr>
              <a:t>nal</a:t>
            </a:r>
            <a:r>
              <a:rPr sz="2667" u="sng" spc="13" dirty="0">
                <a:latin typeface="Calibri"/>
                <a:cs typeface="Calibri"/>
              </a:rPr>
              <a:t> </a:t>
            </a:r>
            <a:r>
              <a:rPr sz="2667" u="sng" spc="-13" dirty="0">
                <a:latin typeface="Calibri"/>
                <a:cs typeface="Calibri"/>
              </a:rPr>
              <a:t>c</a:t>
            </a:r>
            <a:r>
              <a:rPr sz="2667" u="sng" spc="-7" dirty="0">
                <a:latin typeface="Calibri"/>
                <a:cs typeface="Calibri"/>
              </a:rPr>
              <a:t>o</a:t>
            </a:r>
            <a:r>
              <a:rPr sz="2667" u="sng" spc="-33" dirty="0">
                <a:latin typeface="Calibri"/>
                <a:cs typeface="Calibri"/>
              </a:rPr>
              <a:t>n</a:t>
            </a:r>
            <a:r>
              <a:rPr sz="2667" u="sng" dirty="0">
                <a:latin typeface="Calibri"/>
                <a:cs typeface="Calibri"/>
              </a:rPr>
              <a:t>t</a:t>
            </a:r>
            <a:r>
              <a:rPr sz="2667" u="sng" spc="-53" dirty="0">
                <a:latin typeface="Calibri"/>
                <a:cs typeface="Calibri"/>
              </a:rPr>
              <a:t>r</a:t>
            </a:r>
            <a:r>
              <a:rPr sz="2667" u="sng" spc="-7" dirty="0">
                <a:latin typeface="Calibri"/>
                <a:cs typeface="Calibri"/>
              </a:rPr>
              <a:t>ol</a:t>
            </a:r>
            <a:r>
              <a:rPr sz="2667" u="sng" dirty="0">
                <a:latin typeface="Calibri"/>
                <a:cs typeface="Calibri"/>
              </a:rPr>
              <a:t>s </a:t>
            </a:r>
            <a:r>
              <a:rPr sz="2667" spc="-33" dirty="0">
                <a:latin typeface="Calibri"/>
                <a:cs typeface="Calibri"/>
              </a:rPr>
              <a:t>t</a:t>
            </a:r>
            <a:r>
              <a:rPr sz="2667" dirty="0">
                <a:latin typeface="Calibri"/>
                <a:cs typeface="Calibri"/>
              </a:rPr>
              <a:t>o </a:t>
            </a:r>
            <a:r>
              <a:rPr sz="2667" spc="-7" dirty="0">
                <a:latin typeface="Calibri"/>
                <a:cs typeface="Calibri"/>
              </a:rPr>
              <a:t>e</a:t>
            </a:r>
            <a:r>
              <a:rPr sz="2667" dirty="0">
                <a:latin typeface="Calibri"/>
                <a:cs typeface="Calibri"/>
              </a:rPr>
              <a:t>n</a:t>
            </a:r>
            <a:r>
              <a:rPr sz="2667" spc="-7" dirty="0">
                <a:latin typeface="Calibri"/>
                <a:cs typeface="Calibri"/>
              </a:rPr>
              <a:t>s</a:t>
            </a:r>
            <a:r>
              <a:rPr sz="2667" dirty="0">
                <a:latin typeface="Calibri"/>
                <a:cs typeface="Calibri"/>
              </a:rPr>
              <a:t>u</a:t>
            </a:r>
            <a:r>
              <a:rPr sz="2667" spc="-40" dirty="0">
                <a:latin typeface="Calibri"/>
                <a:cs typeface="Calibri"/>
              </a:rPr>
              <a:t>r</a:t>
            </a:r>
            <a:r>
              <a:rPr sz="2667" dirty="0">
                <a:latin typeface="Calibri"/>
                <a:cs typeface="Calibri"/>
              </a:rPr>
              <a:t>e </a:t>
            </a:r>
            <a:r>
              <a:rPr sz="2667" spc="-13" dirty="0">
                <a:latin typeface="Calibri"/>
                <a:cs typeface="Calibri"/>
              </a:rPr>
              <a:t>c</a:t>
            </a:r>
            <a:r>
              <a:rPr sz="2667" spc="-7" dirty="0">
                <a:latin typeface="Calibri"/>
                <a:cs typeface="Calibri"/>
              </a:rPr>
              <a:t>om</a:t>
            </a:r>
            <a:r>
              <a:rPr sz="2667" dirty="0">
                <a:latin typeface="Calibri"/>
                <a:cs typeface="Calibri"/>
              </a:rPr>
              <a:t>p</a:t>
            </a:r>
            <a:r>
              <a:rPr sz="2667" spc="-7" dirty="0">
                <a:latin typeface="Calibri"/>
                <a:cs typeface="Calibri"/>
              </a:rPr>
              <a:t>li</a:t>
            </a:r>
            <a:r>
              <a:rPr sz="2667" dirty="0">
                <a:latin typeface="Calibri"/>
                <a:cs typeface="Calibri"/>
              </a:rPr>
              <a:t>ance</a:t>
            </a:r>
            <a:r>
              <a:rPr sz="2667" spc="-13" dirty="0">
                <a:latin typeface="Calibri"/>
                <a:cs typeface="Calibri"/>
              </a:rPr>
              <a:t> </a:t>
            </a:r>
            <a:r>
              <a:rPr sz="2667" dirty="0">
                <a:latin typeface="Calibri"/>
                <a:cs typeface="Calibri"/>
              </a:rPr>
              <a:t>and </a:t>
            </a:r>
            <a:r>
              <a:rPr sz="2667" spc="-7" dirty="0">
                <a:latin typeface="Calibri"/>
                <a:cs typeface="Calibri"/>
              </a:rPr>
              <a:t>e</a:t>
            </a:r>
            <a:r>
              <a:rPr sz="2667" dirty="0">
                <a:latin typeface="Calibri"/>
                <a:cs typeface="Calibri"/>
              </a:rPr>
              <a:t>n</a:t>
            </a:r>
            <a:r>
              <a:rPr sz="2667" spc="-7" dirty="0">
                <a:latin typeface="Calibri"/>
                <a:cs typeface="Calibri"/>
              </a:rPr>
              <a:t>s</a:t>
            </a:r>
            <a:r>
              <a:rPr sz="2667" dirty="0">
                <a:latin typeface="Calibri"/>
                <a:cs typeface="Calibri"/>
              </a:rPr>
              <a:t>u</a:t>
            </a:r>
            <a:r>
              <a:rPr sz="2667" spc="-40" dirty="0">
                <a:latin typeface="Calibri"/>
                <a:cs typeface="Calibri"/>
              </a:rPr>
              <a:t>r</a:t>
            </a:r>
            <a:r>
              <a:rPr sz="2667" dirty="0">
                <a:latin typeface="Calibri"/>
                <a:cs typeface="Calibri"/>
              </a:rPr>
              <a:t>e f</a:t>
            </a:r>
            <a:r>
              <a:rPr sz="2667" spc="-7" dirty="0">
                <a:latin typeface="Calibri"/>
                <a:cs typeface="Calibri"/>
              </a:rPr>
              <a:t>is</a:t>
            </a:r>
            <a:r>
              <a:rPr sz="2667" spc="-13" dirty="0">
                <a:latin typeface="Calibri"/>
                <a:cs typeface="Calibri"/>
              </a:rPr>
              <a:t>c</a:t>
            </a:r>
            <a:r>
              <a:rPr sz="2667" dirty="0">
                <a:latin typeface="Calibri"/>
                <a:cs typeface="Calibri"/>
              </a:rPr>
              <a:t>al</a:t>
            </a:r>
            <a:r>
              <a:rPr sz="2667" spc="13" dirty="0">
                <a:latin typeface="Calibri"/>
                <a:cs typeface="Calibri"/>
              </a:rPr>
              <a:t> </a:t>
            </a:r>
            <a:r>
              <a:rPr sz="2667" spc="-40" dirty="0" smtClean="0">
                <a:latin typeface="Calibri"/>
                <a:cs typeface="Calibri"/>
              </a:rPr>
              <a:t>r</a:t>
            </a:r>
            <a:r>
              <a:rPr sz="2667" spc="-7" dirty="0" smtClean="0">
                <a:latin typeface="Calibri"/>
                <a:cs typeface="Calibri"/>
              </a:rPr>
              <a:t>es</a:t>
            </a:r>
            <a:r>
              <a:rPr sz="2667" dirty="0" smtClean="0">
                <a:latin typeface="Calibri"/>
                <a:cs typeface="Calibri"/>
              </a:rPr>
              <a:t>p</a:t>
            </a:r>
            <a:r>
              <a:rPr sz="2667" spc="-7" dirty="0" smtClean="0">
                <a:latin typeface="Calibri"/>
                <a:cs typeface="Calibri"/>
              </a:rPr>
              <a:t>o</a:t>
            </a:r>
            <a:r>
              <a:rPr sz="2667" dirty="0" smtClean="0">
                <a:latin typeface="Calibri"/>
                <a:cs typeface="Calibri"/>
              </a:rPr>
              <a:t>n</a:t>
            </a:r>
            <a:r>
              <a:rPr sz="2667" spc="-7" dirty="0" smtClean="0">
                <a:latin typeface="Calibri"/>
                <a:cs typeface="Calibri"/>
              </a:rPr>
              <a:t>si</a:t>
            </a:r>
            <a:r>
              <a:rPr sz="2667" dirty="0" smtClean="0">
                <a:latin typeface="Calibri"/>
                <a:cs typeface="Calibri"/>
              </a:rPr>
              <a:t>b</a:t>
            </a:r>
            <a:r>
              <a:rPr sz="2667" spc="-7" dirty="0" smtClean="0">
                <a:latin typeface="Calibri"/>
                <a:cs typeface="Calibri"/>
              </a:rPr>
              <a:t>ili</a:t>
            </a:r>
            <a:r>
              <a:rPr sz="2667" dirty="0" smtClean="0">
                <a:latin typeface="Calibri"/>
                <a:cs typeface="Calibri"/>
              </a:rPr>
              <a:t>ty</a:t>
            </a:r>
            <a:r>
              <a:rPr lang="en-US" sz="2667" dirty="0" smtClean="0">
                <a:latin typeface="Calibri"/>
                <a:cs typeface="Calibri"/>
              </a:rPr>
              <a:t> (§200.61 </a:t>
            </a:r>
            <a:r>
              <a:rPr lang="en-US" sz="2667" dirty="0">
                <a:cs typeface="Calibri"/>
              </a:rPr>
              <a:t>and </a:t>
            </a:r>
            <a:r>
              <a:rPr lang="en-US" sz="2667" dirty="0" smtClean="0">
                <a:cs typeface="Calibri"/>
              </a:rPr>
              <a:t>§200.62)</a:t>
            </a:r>
            <a:endParaRPr sz="2667" dirty="0">
              <a:latin typeface="Calibri"/>
              <a:cs typeface="Calibri"/>
            </a:endParaRPr>
          </a:p>
          <a:p>
            <a:pPr marL="963494" lvl="1" indent="-457200">
              <a:spcBef>
                <a:spcPts val="800"/>
              </a:spcBef>
              <a:buClr>
                <a:srgbClr val="2CA1BE"/>
              </a:buClr>
              <a:buSzPct val="70000"/>
              <a:buFont typeface="Wingdings" panose="05000000000000000000" pitchFamily="2" charset="2"/>
              <a:buChar char="§"/>
              <a:tabLst>
                <a:tab pos="870352" algn="l"/>
              </a:tabLst>
            </a:pPr>
            <a:r>
              <a:rPr sz="2667" spc="-7" dirty="0">
                <a:latin typeface="Calibri"/>
                <a:cs typeface="Calibri"/>
              </a:rPr>
              <a:t>G</a:t>
            </a:r>
            <a:r>
              <a:rPr sz="2667" spc="-40" dirty="0">
                <a:latin typeface="Calibri"/>
                <a:cs typeface="Calibri"/>
              </a:rPr>
              <a:t>r</a:t>
            </a:r>
            <a:r>
              <a:rPr sz="2667" spc="-7" dirty="0">
                <a:latin typeface="Calibri"/>
                <a:cs typeface="Calibri"/>
              </a:rPr>
              <a:t>e</a:t>
            </a:r>
            <a:r>
              <a:rPr sz="2667" spc="-33" dirty="0">
                <a:latin typeface="Calibri"/>
                <a:cs typeface="Calibri"/>
              </a:rPr>
              <a:t>at</a:t>
            </a:r>
            <a:r>
              <a:rPr sz="2667" spc="-7" dirty="0">
                <a:latin typeface="Calibri"/>
                <a:cs typeface="Calibri"/>
              </a:rPr>
              <a:t>e</a:t>
            </a:r>
            <a:r>
              <a:rPr sz="2667" dirty="0">
                <a:latin typeface="Calibri"/>
                <a:cs typeface="Calibri"/>
              </a:rPr>
              <a:t>r</a:t>
            </a:r>
            <a:r>
              <a:rPr sz="2667" spc="33" dirty="0">
                <a:latin typeface="Calibri"/>
                <a:cs typeface="Calibri"/>
              </a:rPr>
              <a:t> </a:t>
            </a:r>
            <a:r>
              <a:rPr sz="2667" spc="-53" dirty="0">
                <a:latin typeface="Calibri"/>
                <a:cs typeface="Calibri"/>
              </a:rPr>
              <a:t>f</a:t>
            </a:r>
            <a:r>
              <a:rPr sz="2667" spc="-7" dirty="0">
                <a:latin typeface="Calibri"/>
                <a:cs typeface="Calibri"/>
              </a:rPr>
              <a:t>o</a:t>
            </a:r>
            <a:r>
              <a:rPr sz="2667" dirty="0">
                <a:latin typeface="Calibri"/>
                <a:cs typeface="Calibri"/>
              </a:rPr>
              <a:t>cus</a:t>
            </a:r>
            <a:r>
              <a:rPr sz="2667" spc="-33" dirty="0">
                <a:latin typeface="Calibri"/>
                <a:cs typeface="Calibri"/>
              </a:rPr>
              <a:t> </a:t>
            </a:r>
            <a:r>
              <a:rPr sz="2667" spc="-7" dirty="0">
                <a:latin typeface="Calibri"/>
                <a:cs typeface="Calibri"/>
              </a:rPr>
              <a:t>o</a:t>
            </a:r>
            <a:r>
              <a:rPr sz="2667" dirty="0">
                <a:latin typeface="Calibri"/>
                <a:cs typeface="Calibri"/>
              </a:rPr>
              <a:t>n</a:t>
            </a:r>
            <a:r>
              <a:rPr sz="2667" spc="-7" dirty="0">
                <a:latin typeface="Calibri"/>
                <a:cs typeface="Calibri"/>
              </a:rPr>
              <a:t> </a:t>
            </a:r>
            <a:r>
              <a:rPr sz="2667" u="sng" dirty="0">
                <a:latin typeface="Calibri"/>
                <a:cs typeface="Calibri"/>
              </a:rPr>
              <a:t>p</a:t>
            </a:r>
            <a:r>
              <a:rPr sz="2667" u="sng" spc="-7" dirty="0">
                <a:latin typeface="Calibri"/>
                <a:cs typeface="Calibri"/>
              </a:rPr>
              <a:t>er</a:t>
            </a:r>
            <a:r>
              <a:rPr sz="2667" u="sng" spc="-53" dirty="0">
                <a:latin typeface="Calibri"/>
                <a:cs typeface="Calibri"/>
              </a:rPr>
              <a:t>f</a:t>
            </a:r>
            <a:r>
              <a:rPr sz="2667" u="sng" spc="-7" dirty="0">
                <a:latin typeface="Calibri"/>
                <a:cs typeface="Calibri"/>
              </a:rPr>
              <a:t>orm</a:t>
            </a:r>
            <a:r>
              <a:rPr sz="2667" u="sng" dirty="0">
                <a:latin typeface="Calibri"/>
                <a:cs typeface="Calibri"/>
              </a:rPr>
              <a:t>ance</a:t>
            </a:r>
            <a:r>
              <a:rPr sz="2667" u="sng" spc="-13" dirty="0">
                <a:latin typeface="Calibri"/>
                <a:cs typeface="Calibri"/>
              </a:rPr>
              <a:t> </a:t>
            </a:r>
            <a:r>
              <a:rPr sz="2667" u="sng" spc="-53" dirty="0">
                <a:latin typeface="Calibri"/>
                <a:cs typeface="Calibri"/>
              </a:rPr>
              <a:t>e</a:t>
            </a:r>
            <a:r>
              <a:rPr sz="2667" u="sng" spc="-7" dirty="0">
                <a:latin typeface="Calibri"/>
                <a:cs typeface="Calibri"/>
              </a:rPr>
              <a:t>x</a:t>
            </a:r>
            <a:r>
              <a:rPr sz="2667" u="sng" dirty="0">
                <a:latin typeface="Calibri"/>
                <a:cs typeface="Calibri"/>
              </a:rPr>
              <a:t>p</a:t>
            </a:r>
            <a:r>
              <a:rPr sz="2667" u="sng" spc="-7" dirty="0">
                <a:latin typeface="Calibri"/>
                <a:cs typeface="Calibri"/>
              </a:rPr>
              <a:t>e</a:t>
            </a:r>
            <a:r>
              <a:rPr sz="2667" u="sng" dirty="0">
                <a:latin typeface="Calibri"/>
                <a:cs typeface="Calibri"/>
              </a:rPr>
              <a:t>c</a:t>
            </a:r>
            <a:r>
              <a:rPr sz="2667" u="sng" spc="-33" dirty="0">
                <a:latin typeface="Calibri"/>
                <a:cs typeface="Calibri"/>
              </a:rPr>
              <a:t>ta</a:t>
            </a:r>
            <a:r>
              <a:rPr sz="2667" u="sng" dirty="0">
                <a:latin typeface="Calibri"/>
                <a:cs typeface="Calibri"/>
              </a:rPr>
              <a:t>t</a:t>
            </a:r>
            <a:r>
              <a:rPr sz="2667" u="sng" spc="-7" dirty="0">
                <a:latin typeface="Calibri"/>
                <a:cs typeface="Calibri"/>
              </a:rPr>
              <a:t>io</a:t>
            </a:r>
            <a:r>
              <a:rPr sz="2667" u="sng" dirty="0">
                <a:latin typeface="Calibri"/>
                <a:cs typeface="Calibri"/>
              </a:rPr>
              <a:t>ns</a:t>
            </a:r>
            <a:r>
              <a:rPr sz="2667" u="sng" spc="13" dirty="0">
                <a:latin typeface="Calibri"/>
                <a:cs typeface="Calibri"/>
              </a:rPr>
              <a:t> </a:t>
            </a:r>
            <a:r>
              <a:rPr sz="2667" dirty="0">
                <a:latin typeface="Calibri"/>
                <a:cs typeface="Calibri"/>
              </a:rPr>
              <a:t>and</a:t>
            </a:r>
            <a:r>
              <a:rPr sz="2667" spc="-7" dirty="0">
                <a:latin typeface="Calibri"/>
                <a:cs typeface="Calibri"/>
              </a:rPr>
              <a:t> </a:t>
            </a:r>
            <a:r>
              <a:rPr sz="2667" spc="-40" dirty="0" smtClean="0">
                <a:latin typeface="Calibri"/>
                <a:cs typeface="Calibri"/>
              </a:rPr>
              <a:t>r</a:t>
            </a:r>
            <a:r>
              <a:rPr sz="2667" spc="-7" dirty="0" smtClean="0">
                <a:latin typeface="Calibri"/>
                <a:cs typeface="Calibri"/>
              </a:rPr>
              <a:t>es</a:t>
            </a:r>
            <a:r>
              <a:rPr sz="2667" dirty="0" smtClean="0">
                <a:latin typeface="Calibri"/>
                <a:cs typeface="Calibri"/>
              </a:rPr>
              <a:t>u</a:t>
            </a:r>
            <a:r>
              <a:rPr sz="2667" spc="-7" dirty="0" smtClean="0">
                <a:latin typeface="Calibri"/>
                <a:cs typeface="Calibri"/>
              </a:rPr>
              <a:t>l</a:t>
            </a:r>
            <a:r>
              <a:rPr sz="2667" dirty="0" smtClean="0">
                <a:latin typeface="Calibri"/>
                <a:cs typeface="Calibri"/>
              </a:rPr>
              <a:t>ts</a:t>
            </a:r>
            <a:r>
              <a:rPr lang="en-US" sz="2667" dirty="0">
                <a:cs typeface="Calibri"/>
              </a:rPr>
              <a:t> </a:t>
            </a:r>
            <a:endParaRPr sz="2667" dirty="0">
              <a:latin typeface="Calibri"/>
              <a:cs typeface="Calibri"/>
            </a:endParaRPr>
          </a:p>
          <a:p>
            <a:pPr marL="963494" marR="36406" lvl="1" indent="-457200">
              <a:spcBef>
                <a:spcPts val="800"/>
              </a:spcBef>
              <a:buClr>
                <a:srgbClr val="2CA1BE"/>
              </a:buClr>
              <a:buSzPct val="70000"/>
              <a:buFont typeface="Wingdings" panose="05000000000000000000" pitchFamily="2" charset="2"/>
              <a:buChar char="§"/>
              <a:tabLst>
                <a:tab pos="870352" algn="l"/>
              </a:tabLst>
            </a:pPr>
            <a:r>
              <a:rPr sz="2667" spc="7" dirty="0">
                <a:latin typeface="Calibri"/>
                <a:cs typeface="Calibri"/>
              </a:rPr>
              <a:t>E</a:t>
            </a:r>
            <a:r>
              <a:rPr sz="2667" dirty="0">
                <a:latin typeface="Calibri"/>
                <a:cs typeface="Calibri"/>
              </a:rPr>
              <a:t>nhanced</a:t>
            </a:r>
            <a:r>
              <a:rPr sz="2667" spc="-40" dirty="0">
                <a:latin typeface="Calibri"/>
                <a:cs typeface="Calibri"/>
              </a:rPr>
              <a:t> </a:t>
            </a:r>
            <a:r>
              <a:rPr sz="2667" spc="-20" dirty="0">
                <a:latin typeface="Calibri"/>
                <a:cs typeface="Calibri"/>
              </a:rPr>
              <a:t>o</a:t>
            </a:r>
            <a:r>
              <a:rPr sz="2667" spc="-40" dirty="0">
                <a:latin typeface="Calibri"/>
                <a:cs typeface="Calibri"/>
              </a:rPr>
              <a:t>v</a:t>
            </a:r>
            <a:r>
              <a:rPr sz="2667" spc="-7" dirty="0">
                <a:latin typeface="Calibri"/>
                <a:cs typeface="Calibri"/>
              </a:rPr>
              <a:t>e</a:t>
            </a:r>
            <a:r>
              <a:rPr sz="2667" spc="-53" dirty="0">
                <a:latin typeface="Calibri"/>
                <a:cs typeface="Calibri"/>
              </a:rPr>
              <a:t>r</a:t>
            </a:r>
            <a:r>
              <a:rPr sz="2667" spc="-7" dirty="0">
                <a:latin typeface="Calibri"/>
                <a:cs typeface="Calibri"/>
              </a:rPr>
              <a:t>si</a:t>
            </a:r>
            <a:r>
              <a:rPr sz="2667" dirty="0">
                <a:latin typeface="Calibri"/>
                <a:cs typeface="Calibri"/>
              </a:rPr>
              <a:t>g</a:t>
            </a:r>
            <a:r>
              <a:rPr sz="2667" spc="-33" dirty="0">
                <a:latin typeface="Calibri"/>
                <a:cs typeface="Calibri"/>
              </a:rPr>
              <a:t>h</a:t>
            </a:r>
            <a:r>
              <a:rPr sz="2667" dirty="0">
                <a:latin typeface="Calibri"/>
                <a:cs typeface="Calibri"/>
              </a:rPr>
              <a:t>t</a:t>
            </a:r>
            <a:r>
              <a:rPr sz="2667" spc="20" dirty="0">
                <a:latin typeface="Calibri"/>
                <a:cs typeface="Calibri"/>
              </a:rPr>
              <a:t> </a:t>
            </a:r>
            <a:r>
              <a:rPr sz="2667" spc="-40" dirty="0">
                <a:latin typeface="Calibri"/>
                <a:cs typeface="Calibri"/>
              </a:rPr>
              <a:t>r</a:t>
            </a:r>
            <a:r>
              <a:rPr sz="2667" spc="-7" dirty="0">
                <a:latin typeface="Calibri"/>
                <a:cs typeface="Calibri"/>
              </a:rPr>
              <a:t>e</a:t>
            </a:r>
            <a:r>
              <a:rPr sz="2667" dirty="0">
                <a:latin typeface="Calibri"/>
                <a:cs typeface="Calibri"/>
              </a:rPr>
              <a:t>qu</a:t>
            </a:r>
            <a:r>
              <a:rPr sz="2667" spc="-7" dirty="0">
                <a:latin typeface="Calibri"/>
                <a:cs typeface="Calibri"/>
              </a:rPr>
              <a:t>i</a:t>
            </a:r>
            <a:r>
              <a:rPr sz="2667" spc="-40" dirty="0">
                <a:latin typeface="Calibri"/>
                <a:cs typeface="Calibri"/>
              </a:rPr>
              <a:t>r</a:t>
            </a:r>
            <a:r>
              <a:rPr sz="2667" spc="-7" dirty="0">
                <a:latin typeface="Calibri"/>
                <a:cs typeface="Calibri"/>
              </a:rPr>
              <a:t>eme</a:t>
            </a:r>
            <a:r>
              <a:rPr sz="2667" spc="-33" dirty="0">
                <a:latin typeface="Calibri"/>
                <a:cs typeface="Calibri"/>
              </a:rPr>
              <a:t>n</a:t>
            </a:r>
            <a:r>
              <a:rPr sz="2667" dirty="0">
                <a:latin typeface="Calibri"/>
                <a:cs typeface="Calibri"/>
              </a:rPr>
              <a:t>ts</a:t>
            </a:r>
            <a:r>
              <a:rPr sz="2667" spc="27" dirty="0">
                <a:latin typeface="Calibri"/>
                <a:cs typeface="Calibri"/>
              </a:rPr>
              <a:t> </a:t>
            </a:r>
            <a:r>
              <a:rPr sz="2667" spc="-7" dirty="0">
                <a:latin typeface="Calibri"/>
                <a:cs typeface="Calibri"/>
              </a:rPr>
              <a:t>o</a:t>
            </a:r>
            <a:r>
              <a:rPr sz="2667" dirty="0">
                <a:latin typeface="Calibri"/>
                <a:cs typeface="Calibri"/>
              </a:rPr>
              <a:t>f</a:t>
            </a:r>
            <a:r>
              <a:rPr sz="2667" spc="-13" dirty="0">
                <a:latin typeface="Calibri"/>
                <a:cs typeface="Calibri"/>
              </a:rPr>
              <a:t> </a:t>
            </a:r>
            <a:r>
              <a:rPr sz="2667" spc="-7" dirty="0" err="1" smtClean="0">
                <a:latin typeface="Calibri"/>
                <a:cs typeface="Calibri"/>
              </a:rPr>
              <a:t>s</a:t>
            </a:r>
            <a:r>
              <a:rPr sz="2667" dirty="0" err="1" smtClean="0">
                <a:latin typeface="Calibri"/>
                <a:cs typeface="Calibri"/>
              </a:rPr>
              <a:t>ub</a:t>
            </a:r>
            <a:r>
              <a:rPr sz="2667" spc="-40" dirty="0" err="1" smtClean="0">
                <a:latin typeface="Calibri"/>
                <a:cs typeface="Calibri"/>
              </a:rPr>
              <a:t>r</a:t>
            </a:r>
            <a:r>
              <a:rPr sz="2667" spc="-7" dirty="0" err="1" smtClean="0">
                <a:latin typeface="Calibri"/>
                <a:cs typeface="Calibri"/>
              </a:rPr>
              <a:t>e</a:t>
            </a:r>
            <a:r>
              <a:rPr sz="2667" dirty="0" err="1" smtClean="0">
                <a:latin typeface="Calibri"/>
                <a:cs typeface="Calibri"/>
              </a:rPr>
              <a:t>c</a:t>
            </a:r>
            <a:r>
              <a:rPr sz="2667" spc="-7" dirty="0" err="1" smtClean="0">
                <a:latin typeface="Calibri"/>
                <a:cs typeface="Calibri"/>
              </a:rPr>
              <a:t>i</a:t>
            </a:r>
            <a:r>
              <a:rPr sz="2667" dirty="0" err="1" smtClean="0">
                <a:latin typeface="Calibri"/>
                <a:cs typeface="Calibri"/>
              </a:rPr>
              <a:t>p</a:t>
            </a:r>
            <a:r>
              <a:rPr sz="2667" spc="-7" dirty="0" err="1" smtClean="0">
                <a:latin typeface="Calibri"/>
                <a:cs typeface="Calibri"/>
              </a:rPr>
              <a:t>ie</a:t>
            </a:r>
            <a:r>
              <a:rPr sz="2667" spc="-33" dirty="0" err="1" smtClean="0">
                <a:latin typeface="Calibri"/>
                <a:cs typeface="Calibri"/>
              </a:rPr>
              <a:t>n</a:t>
            </a:r>
            <a:r>
              <a:rPr sz="2667" dirty="0" err="1" smtClean="0">
                <a:latin typeface="Calibri"/>
                <a:cs typeface="Calibri"/>
              </a:rPr>
              <a:t>ts</a:t>
            </a:r>
            <a:r>
              <a:rPr lang="en-US" sz="2667" dirty="0" smtClean="0">
                <a:latin typeface="Calibri"/>
                <a:cs typeface="Calibri"/>
              </a:rPr>
              <a:t> (LEAs)</a:t>
            </a:r>
            <a:r>
              <a:rPr sz="2667" spc="13" dirty="0" smtClean="0">
                <a:latin typeface="Calibri"/>
                <a:cs typeface="Calibri"/>
              </a:rPr>
              <a:t> </a:t>
            </a:r>
            <a:r>
              <a:rPr sz="2667" dirty="0">
                <a:latin typeface="Calibri"/>
                <a:cs typeface="Calibri"/>
              </a:rPr>
              <a:t>and</a:t>
            </a:r>
            <a:r>
              <a:rPr sz="2667" spc="-7" dirty="0">
                <a:latin typeface="Calibri"/>
                <a:cs typeface="Calibri"/>
              </a:rPr>
              <a:t> </a:t>
            </a:r>
            <a:r>
              <a:rPr sz="2667" spc="-13" dirty="0" smtClean="0">
                <a:latin typeface="Calibri"/>
                <a:cs typeface="Calibri"/>
              </a:rPr>
              <a:t>c</a:t>
            </a:r>
            <a:r>
              <a:rPr sz="2667" spc="-7" dirty="0" smtClean="0">
                <a:latin typeface="Calibri"/>
                <a:cs typeface="Calibri"/>
              </a:rPr>
              <a:t>o</a:t>
            </a:r>
            <a:r>
              <a:rPr sz="2667" spc="-33" dirty="0" smtClean="0">
                <a:latin typeface="Calibri"/>
                <a:cs typeface="Calibri"/>
              </a:rPr>
              <a:t>n</a:t>
            </a:r>
            <a:r>
              <a:rPr sz="2667" dirty="0" smtClean="0">
                <a:latin typeface="Calibri"/>
                <a:cs typeface="Calibri"/>
              </a:rPr>
              <a:t>t</a:t>
            </a:r>
            <a:r>
              <a:rPr sz="2667" spc="-53" dirty="0" smtClean="0">
                <a:latin typeface="Calibri"/>
                <a:cs typeface="Calibri"/>
              </a:rPr>
              <a:t>r</a:t>
            </a:r>
            <a:r>
              <a:rPr sz="2667" dirty="0" smtClean="0">
                <a:latin typeface="Calibri"/>
                <a:cs typeface="Calibri"/>
              </a:rPr>
              <a:t>act</a:t>
            </a:r>
            <a:r>
              <a:rPr sz="2667" spc="-7" dirty="0" smtClean="0">
                <a:latin typeface="Calibri"/>
                <a:cs typeface="Calibri"/>
              </a:rPr>
              <a:t>s</a:t>
            </a:r>
            <a:r>
              <a:rPr lang="en-US" sz="2667" dirty="0">
                <a:latin typeface="Calibri"/>
                <a:cs typeface="Calibri"/>
              </a:rPr>
              <a:t>,</a:t>
            </a:r>
            <a:r>
              <a:rPr sz="2667" dirty="0" smtClean="0">
                <a:solidFill>
                  <a:srgbClr val="D51410"/>
                </a:solidFill>
                <a:latin typeface="Calibri"/>
                <a:cs typeface="Calibri"/>
              </a:rPr>
              <a:t> </a:t>
            </a:r>
            <a:r>
              <a:rPr sz="2667" spc="-7" dirty="0">
                <a:latin typeface="Calibri"/>
                <a:cs typeface="Calibri"/>
              </a:rPr>
              <a:t>w</a:t>
            </a:r>
            <a:r>
              <a:rPr sz="2667" dirty="0">
                <a:latin typeface="Calibri"/>
                <a:cs typeface="Calibri"/>
              </a:rPr>
              <a:t>h</a:t>
            </a:r>
            <a:r>
              <a:rPr sz="2667" spc="-7" dirty="0">
                <a:latin typeface="Calibri"/>
                <a:cs typeface="Calibri"/>
              </a:rPr>
              <a:t>i</a:t>
            </a:r>
            <a:r>
              <a:rPr sz="2667" dirty="0">
                <a:latin typeface="Calibri"/>
                <a:cs typeface="Calibri"/>
              </a:rPr>
              <a:t>ch</a:t>
            </a:r>
            <a:r>
              <a:rPr sz="2667" spc="-7" dirty="0">
                <a:latin typeface="Calibri"/>
                <a:cs typeface="Calibri"/>
              </a:rPr>
              <a:t> i</a:t>
            </a:r>
            <a:r>
              <a:rPr sz="2667" dirty="0">
                <a:latin typeface="Calibri"/>
                <a:cs typeface="Calibri"/>
              </a:rPr>
              <a:t>nc</a:t>
            </a:r>
            <a:r>
              <a:rPr sz="2667" spc="-7" dirty="0">
                <a:latin typeface="Calibri"/>
                <a:cs typeface="Calibri"/>
              </a:rPr>
              <a:t>l</a:t>
            </a:r>
            <a:r>
              <a:rPr sz="2667" dirty="0">
                <a:latin typeface="Calibri"/>
                <a:cs typeface="Calibri"/>
              </a:rPr>
              <a:t>ude</a:t>
            </a:r>
            <a:r>
              <a:rPr sz="2667" spc="-13" dirty="0">
                <a:latin typeface="Calibri"/>
                <a:cs typeface="Calibri"/>
              </a:rPr>
              <a:t> </a:t>
            </a:r>
            <a:r>
              <a:rPr sz="2667" spc="-7" dirty="0">
                <a:latin typeface="Calibri"/>
                <a:cs typeface="Calibri"/>
              </a:rPr>
              <a:t>ris</a:t>
            </a:r>
            <a:r>
              <a:rPr sz="2667" dirty="0">
                <a:latin typeface="Calibri"/>
                <a:cs typeface="Calibri"/>
              </a:rPr>
              <a:t>k</a:t>
            </a:r>
            <a:r>
              <a:rPr sz="2667" spc="20" dirty="0">
                <a:latin typeface="Calibri"/>
                <a:cs typeface="Calibri"/>
              </a:rPr>
              <a:t> </a:t>
            </a:r>
            <a:r>
              <a:rPr sz="2667" dirty="0">
                <a:latin typeface="Calibri"/>
                <a:cs typeface="Calibri"/>
              </a:rPr>
              <a:t>a</a:t>
            </a:r>
            <a:r>
              <a:rPr sz="2667" spc="-7" dirty="0">
                <a:latin typeface="Calibri"/>
                <a:cs typeface="Calibri"/>
              </a:rPr>
              <a:t>ssessme</a:t>
            </a:r>
            <a:r>
              <a:rPr sz="2667" spc="-33" dirty="0">
                <a:latin typeface="Calibri"/>
                <a:cs typeface="Calibri"/>
              </a:rPr>
              <a:t>n</a:t>
            </a:r>
            <a:r>
              <a:rPr sz="2667" dirty="0">
                <a:latin typeface="Calibri"/>
                <a:cs typeface="Calibri"/>
              </a:rPr>
              <a:t>t</a:t>
            </a:r>
            <a:r>
              <a:rPr sz="2667" spc="53" dirty="0">
                <a:latin typeface="Calibri"/>
                <a:cs typeface="Calibri"/>
              </a:rPr>
              <a:t> </a:t>
            </a:r>
            <a:r>
              <a:rPr sz="2667" dirty="0">
                <a:latin typeface="Calibri"/>
                <a:cs typeface="Calibri"/>
              </a:rPr>
              <a:t>and</a:t>
            </a:r>
            <a:r>
              <a:rPr sz="2667" spc="-7" dirty="0">
                <a:latin typeface="Calibri"/>
                <a:cs typeface="Calibri"/>
              </a:rPr>
              <a:t> </a:t>
            </a:r>
            <a:r>
              <a:rPr sz="2667" dirty="0">
                <a:latin typeface="Calibri"/>
                <a:cs typeface="Calibri"/>
              </a:rPr>
              <a:t>u</a:t>
            </a:r>
            <a:r>
              <a:rPr sz="2667" spc="-7" dirty="0">
                <a:latin typeface="Calibri"/>
                <a:cs typeface="Calibri"/>
              </a:rPr>
              <a:t>s</a:t>
            </a:r>
            <a:r>
              <a:rPr sz="2667" dirty="0">
                <a:latin typeface="Calibri"/>
                <a:cs typeface="Calibri"/>
              </a:rPr>
              <a:t>e </a:t>
            </a:r>
            <a:r>
              <a:rPr sz="2667" spc="-7" dirty="0">
                <a:latin typeface="Calibri"/>
                <a:cs typeface="Calibri"/>
              </a:rPr>
              <a:t>o</a:t>
            </a:r>
            <a:r>
              <a:rPr sz="2667" dirty="0">
                <a:latin typeface="Calibri"/>
                <a:cs typeface="Calibri"/>
              </a:rPr>
              <a:t>f</a:t>
            </a:r>
            <a:r>
              <a:rPr sz="2667" spc="-13" dirty="0">
                <a:latin typeface="Calibri"/>
                <a:cs typeface="Calibri"/>
              </a:rPr>
              <a:t> </a:t>
            </a:r>
            <a:r>
              <a:rPr sz="2667" spc="-7" dirty="0" smtClean="0">
                <a:latin typeface="Calibri"/>
                <a:cs typeface="Calibri"/>
              </a:rPr>
              <a:t>mo</a:t>
            </a:r>
            <a:r>
              <a:rPr sz="2667" dirty="0" smtClean="0">
                <a:latin typeface="Calibri"/>
                <a:cs typeface="Calibri"/>
              </a:rPr>
              <a:t>n</a:t>
            </a:r>
            <a:r>
              <a:rPr sz="2667" spc="-7" dirty="0" smtClean="0">
                <a:latin typeface="Calibri"/>
                <a:cs typeface="Calibri"/>
              </a:rPr>
              <a:t>i</a:t>
            </a:r>
            <a:r>
              <a:rPr sz="2667" spc="-33" dirty="0" smtClean="0">
                <a:latin typeface="Calibri"/>
                <a:cs typeface="Calibri"/>
              </a:rPr>
              <a:t>t</a:t>
            </a:r>
            <a:r>
              <a:rPr sz="2667" spc="-7" dirty="0" smtClean="0">
                <a:latin typeface="Calibri"/>
                <a:cs typeface="Calibri"/>
              </a:rPr>
              <a:t>ori</a:t>
            </a:r>
            <a:r>
              <a:rPr sz="2667" dirty="0" smtClean="0">
                <a:latin typeface="Calibri"/>
                <a:cs typeface="Calibri"/>
              </a:rPr>
              <a:t>n</a:t>
            </a:r>
            <a:r>
              <a:rPr lang="en-US" sz="2667" dirty="0" smtClean="0">
                <a:latin typeface="Calibri"/>
                <a:cs typeface="Calibri"/>
              </a:rPr>
              <a:t>g</a:t>
            </a:r>
            <a:r>
              <a:rPr sz="2667" spc="-7" dirty="0" smtClean="0">
                <a:latin typeface="Calibri"/>
                <a:cs typeface="Calibri"/>
              </a:rPr>
              <a:t> </a:t>
            </a:r>
            <a:r>
              <a:rPr sz="2667" spc="-33" dirty="0">
                <a:latin typeface="Calibri"/>
                <a:cs typeface="Calibri"/>
              </a:rPr>
              <a:t>t</a:t>
            </a:r>
            <a:r>
              <a:rPr sz="2667" spc="-7" dirty="0">
                <a:latin typeface="Calibri"/>
                <a:cs typeface="Calibri"/>
              </a:rPr>
              <a:t>ool</a:t>
            </a:r>
            <a:r>
              <a:rPr sz="2667" dirty="0">
                <a:latin typeface="Calibri"/>
                <a:cs typeface="Calibri"/>
              </a:rPr>
              <a:t>s</a:t>
            </a:r>
          </a:p>
        </p:txBody>
      </p:sp>
      <p:pic>
        <p:nvPicPr>
          <p:cNvPr id="9" name="Picture 8" descr="https://spintranet.alsde.edu/Templates/SDE-web-us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90582" y="5336498"/>
            <a:ext cx="1676110" cy="1360427"/>
          </a:xfrm>
          <a:prstGeom prst="rect">
            <a:avLst/>
          </a:prstGeom>
          <a:noFill/>
          <a:ln>
            <a:noFill/>
          </a:ln>
        </p:spPr>
      </p:pic>
    </p:spTree>
    <p:extLst>
      <p:ext uri="{BB962C8B-B14F-4D97-AF65-F5344CB8AC3E}">
        <p14:creationId xmlns:p14="http://schemas.microsoft.com/office/powerpoint/2010/main" val="18413446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186" y="737510"/>
            <a:ext cx="11575625" cy="738664"/>
          </a:xfrm>
        </p:spPr>
        <p:txBody>
          <a:bodyPr/>
          <a:lstStyle/>
          <a:p>
            <a:r>
              <a:rPr lang="en-US" dirty="0" smtClean="0"/>
              <a:t>Outcomes and Performance </a:t>
            </a:r>
            <a:endParaRPr lang="en-US" dirty="0"/>
          </a:p>
        </p:txBody>
      </p:sp>
      <p:sp>
        <p:nvSpPr>
          <p:cNvPr id="3" name="Content Placeholder 2"/>
          <p:cNvSpPr>
            <a:spLocks noGrp="1"/>
          </p:cNvSpPr>
          <p:nvPr>
            <p:ph idx="1"/>
          </p:nvPr>
        </p:nvSpPr>
        <p:spPr>
          <a:xfrm>
            <a:off x="189795" y="1865788"/>
            <a:ext cx="11906411" cy="5324343"/>
          </a:xfrm>
        </p:spPr>
        <p:txBody>
          <a:bodyPr/>
          <a:lstStyle/>
          <a:p>
            <a:r>
              <a:rPr lang="en-US" dirty="0" smtClean="0"/>
              <a:t>Will contracts using federal funding require greater emphasis on outcomes and performance than in the past?  </a:t>
            </a:r>
          </a:p>
          <a:p>
            <a:r>
              <a:rPr lang="en-US" sz="2400" dirty="0" smtClean="0"/>
              <a:t>	The Uniform Guidance places increased emphasis on the substantive outcomes and 	performance of grants than has been the case in the past.  See, for example, </a:t>
            </a:r>
          </a:p>
          <a:p>
            <a:r>
              <a:rPr lang="en-US" sz="2400" dirty="0"/>
              <a:t>	</a:t>
            </a:r>
            <a:r>
              <a:rPr lang="en-US" sz="2400" dirty="0" smtClean="0"/>
              <a:t>2 CFR § 200.301</a:t>
            </a:r>
            <a:r>
              <a:rPr lang="en-US" dirty="0"/>
              <a:t> </a:t>
            </a:r>
            <a:r>
              <a:rPr lang="en-US" dirty="0" smtClean="0"/>
              <a:t>(</a:t>
            </a:r>
            <a:r>
              <a:rPr lang="en-US" smtClean="0"/>
              <a:t>Performance Measurement).</a:t>
            </a:r>
            <a:endParaRPr lang="en-US" dirty="0" smtClean="0"/>
          </a:p>
          <a:p>
            <a:pPr lvl="1"/>
            <a:r>
              <a:rPr lang="en-US" sz="2400" dirty="0" smtClean="0"/>
              <a:t>	Sub-grantees, in obtaining services from vendors needed to implement their grant, will 	need to ensure that the timelines and quality of the work provided by their contractors 	will allow the sub-grantee to meet the performance standards that apply to its grant.</a:t>
            </a:r>
          </a:p>
          <a:p>
            <a:pPr lvl="1"/>
            <a:r>
              <a:rPr lang="en-US" sz="2400" dirty="0" smtClean="0"/>
              <a:t>	Contractors working with sub-grantees, therefore, may see greater emphasis on 	outcomes and performance than they have in the past.</a:t>
            </a:r>
          </a:p>
          <a:p>
            <a:pPr lvl="1"/>
            <a:endParaRPr lang="en-US" dirty="0"/>
          </a:p>
          <a:p>
            <a:pPr marL="457200" lvl="1" indent="0">
              <a:buNone/>
            </a:pPr>
            <a:endParaRPr lang="en-US" dirty="0" smtClean="0"/>
          </a:p>
          <a:p>
            <a:pPr marL="457200" lvl="1" indent="0">
              <a:buNone/>
            </a:pPr>
            <a:r>
              <a:rPr lang="en-US" dirty="0" smtClean="0"/>
              <a:t>Q &amp; A p. 6</a:t>
            </a:r>
          </a:p>
          <a:p>
            <a:pPr lvl="1"/>
            <a:endParaRPr lang="en-US" dirty="0" smtClean="0"/>
          </a:p>
          <a:p>
            <a:pPr lvl="1"/>
            <a:endParaRPr lang="en-US" dirty="0"/>
          </a:p>
        </p:txBody>
      </p:sp>
      <p:pic>
        <p:nvPicPr>
          <p:cNvPr id="4" name="Picture 3" descr="https://spintranet.alsde.edu/Templates/SDE-web-us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07701" y="5316584"/>
            <a:ext cx="1676110" cy="1425740"/>
          </a:xfrm>
          <a:prstGeom prst="rect">
            <a:avLst/>
          </a:prstGeom>
          <a:noFill/>
          <a:ln>
            <a:noFill/>
          </a:ln>
        </p:spPr>
      </p:pic>
    </p:spTree>
    <p:extLst>
      <p:ext uri="{BB962C8B-B14F-4D97-AF65-F5344CB8AC3E}">
        <p14:creationId xmlns:p14="http://schemas.microsoft.com/office/powerpoint/2010/main" val="16493739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17425" y="6341871"/>
            <a:ext cx="11673839" cy="168655"/>
          </a:xfrm>
          <a:prstGeom prst="rect">
            <a:avLst/>
          </a:prstGeom>
          <a:blipFill>
            <a:blip r:embed="rId3" cstate="print"/>
            <a:stretch>
              <a:fillRect/>
            </a:stretch>
          </a:blipFill>
        </p:spPr>
        <p:txBody>
          <a:bodyPr wrap="square" lIns="0" tIns="0" rIns="0" bIns="0" rtlCol="0"/>
          <a:lstStyle/>
          <a:p>
            <a:endParaRPr sz="2400" dirty="0"/>
          </a:p>
        </p:txBody>
      </p:sp>
      <p:sp>
        <p:nvSpPr>
          <p:cNvPr id="3" name="object 3"/>
          <p:cNvSpPr/>
          <p:nvPr/>
        </p:nvSpPr>
        <p:spPr>
          <a:xfrm>
            <a:off x="287867" y="6375400"/>
            <a:ext cx="11531600" cy="0"/>
          </a:xfrm>
          <a:custGeom>
            <a:avLst/>
            <a:gdLst/>
            <a:ahLst/>
            <a:cxnLst/>
            <a:rect l="l" t="t" r="r" b="b"/>
            <a:pathLst>
              <a:path w="8648700">
                <a:moveTo>
                  <a:pt x="0" y="0"/>
                </a:moveTo>
                <a:lnTo>
                  <a:pt x="8648700" y="0"/>
                </a:lnTo>
              </a:path>
            </a:pathLst>
          </a:custGeom>
          <a:ln w="19050">
            <a:solidFill>
              <a:srgbClr val="464646"/>
            </a:solidFill>
          </a:ln>
        </p:spPr>
        <p:txBody>
          <a:bodyPr wrap="square" lIns="0" tIns="0" rIns="0" bIns="0" rtlCol="0"/>
          <a:lstStyle/>
          <a:p>
            <a:endParaRPr sz="2400" dirty="0"/>
          </a:p>
        </p:txBody>
      </p:sp>
      <p:sp>
        <p:nvSpPr>
          <p:cNvPr id="5" name="object 5"/>
          <p:cNvSpPr txBox="1">
            <a:spLocks noGrp="1"/>
          </p:cNvSpPr>
          <p:nvPr>
            <p:ph type="title"/>
          </p:nvPr>
        </p:nvSpPr>
        <p:spPr>
          <a:xfrm>
            <a:off x="287867" y="330205"/>
            <a:ext cx="15434167" cy="1182367"/>
          </a:xfrm>
          <a:prstGeom prst="rect">
            <a:avLst/>
          </a:prstGeom>
        </p:spPr>
        <p:txBody>
          <a:bodyPr vert="horz" wrap="square" lIns="0" tIns="439412" rIns="0" bIns="0" rtlCol="0">
            <a:spAutoFit/>
          </a:bodyPr>
          <a:lstStyle/>
          <a:p>
            <a:pPr marL="626518"/>
            <a:r>
              <a:rPr spc="-73" dirty="0"/>
              <a:t>K</a:t>
            </a:r>
            <a:r>
              <a:rPr spc="-193" dirty="0"/>
              <a:t>e</a:t>
            </a:r>
            <a:r>
              <a:rPr dirty="0"/>
              <a:t>y</a:t>
            </a:r>
            <a:r>
              <a:rPr spc="-20" dirty="0"/>
              <a:t> </a:t>
            </a:r>
            <a:r>
              <a:rPr spc="-7" dirty="0"/>
              <a:t>C</a:t>
            </a:r>
            <a:r>
              <a:rPr spc="-33" dirty="0"/>
              <a:t>h</a:t>
            </a:r>
            <a:r>
              <a:rPr spc="-20" dirty="0"/>
              <a:t>a</a:t>
            </a:r>
            <a:r>
              <a:rPr spc="-33" dirty="0"/>
              <a:t>n</a:t>
            </a:r>
            <a:r>
              <a:rPr spc="-120" dirty="0"/>
              <a:t>g</a:t>
            </a:r>
            <a:r>
              <a:rPr dirty="0"/>
              <a:t>es</a:t>
            </a:r>
            <a:r>
              <a:rPr spc="-20" dirty="0"/>
              <a:t> t</a:t>
            </a:r>
            <a:r>
              <a:rPr dirty="0"/>
              <a:t>o P</a:t>
            </a:r>
            <a:r>
              <a:rPr spc="-100" dirty="0"/>
              <a:t>r</a:t>
            </a:r>
            <a:r>
              <a:rPr spc="-27" dirty="0"/>
              <a:t>o</a:t>
            </a:r>
            <a:r>
              <a:rPr spc="-33" dirty="0"/>
              <a:t>cu</a:t>
            </a:r>
            <a:r>
              <a:rPr spc="-27" dirty="0"/>
              <a:t>reme</a:t>
            </a:r>
            <a:r>
              <a:rPr spc="-33" dirty="0"/>
              <a:t>n</a:t>
            </a:r>
            <a:r>
              <a:rPr spc="-13" dirty="0"/>
              <a:t>t</a:t>
            </a: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3866"/>
            <a:fld id="{81D60167-4931-47E6-BA6A-407CBD079E47}" type="slidenum">
              <a:rPr spc="-13" dirty="0"/>
              <a:pPr marL="33866"/>
              <a:t>13</a:t>
            </a:fld>
            <a:endParaRPr spc="-13" dirty="0"/>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6933"/>
            <a:r>
              <a:rPr spc="-7" dirty="0"/>
              <a:t>U</a:t>
            </a:r>
            <a:r>
              <a:rPr spc="-13" dirty="0"/>
              <a:t>pdat</a:t>
            </a:r>
            <a:r>
              <a:rPr spc="7" dirty="0"/>
              <a:t>e</a:t>
            </a:r>
            <a:r>
              <a:rPr spc="-7" dirty="0"/>
              <a:t>d</a:t>
            </a:r>
            <a:r>
              <a:rPr spc="47" dirty="0"/>
              <a:t> </a:t>
            </a:r>
            <a:r>
              <a:rPr spc="-7" dirty="0"/>
              <a:t>F</a:t>
            </a:r>
            <a:r>
              <a:rPr spc="7" dirty="0"/>
              <a:t>e</a:t>
            </a:r>
            <a:r>
              <a:rPr spc="-7" dirty="0"/>
              <a:t>b </a:t>
            </a:r>
            <a:r>
              <a:rPr spc="-13" dirty="0"/>
              <a:t>4</a:t>
            </a:r>
            <a:r>
              <a:rPr spc="-7" dirty="0"/>
              <a:t>,</a:t>
            </a:r>
            <a:r>
              <a:rPr spc="13" dirty="0"/>
              <a:t> </a:t>
            </a:r>
            <a:r>
              <a:rPr spc="-13" dirty="0"/>
              <a:t>2015</a:t>
            </a:r>
          </a:p>
        </p:txBody>
      </p:sp>
      <p:sp>
        <p:nvSpPr>
          <p:cNvPr id="6" name="object 6"/>
          <p:cNvSpPr txBox="1"/>
          <p:nvPr/>
        </p:nvSpPr>
        <p:spPr>
          <a:xfrm>
            <a:off x="922020" y="1918039"/>
            <a:ext cx="10295467" cy="3839513"/>
          </a:xfrm>
          <a:prstGeom prst="rect">
            <a:avLst/>
          </a:prstGeom>
        </p:spPr>
        <p:txBody>
          <a:bodyPr vert="horz" wrap="square" lIns="0" tIns="0" rIns="0" bIns="0" rtlCol="0">
            <a:spAutoFit/>
          </a:bodyPr>
          <a:lstStyle/>
          <a:p>
            <a:pPr marL="443642" marR="276006" indent="-426709">
              <a:buClr>
                <a:srgbClr val="DA1F28"/>
              </a:buClr>
              <a:buSzPct val="59090"/>
              <a:buFont typeface="Wingdings"/>
              <a:buChar char=""/>
              <a:tabLst>
                <a:tab pos="443642" algn="l"/>
              </a:tabLst>
            </a:pPr>
            <a:r>
              <a:rPr sz="2933" spc="-20" dirty="0">
                <a:latin typeface="Calibri"/>
                <a:cs typeface="Calibri"/>
              </a:rPr>
              <a:t>Inc</a:t>
            </a:r>
            <a:r>
              <a:rPr sz="2933" spc="-47" dirty="0">
                <a:latin typeface="Calibri"/>
                <a:cs typeface="Calibri"/>
              </a:rPr>
              <a:t>r</a:t>
            </a:r>
            <a:r>
              <a:rPr sz="2933" spc="-27" dirty="0">
                <a:latin typeface="Calibri"/>
                <a:cs typeface="Calibri"/>
              </a:rPr>
              <a:t>e</a:t>
            </a:r>
            <a:r>
              <a:rPr sz="2933" spc="-20" dirty="0">
                <a:latin typeface="Calibri"/>
                <a:cs typeface="Calibri"/>
              </a:rPr>
              <a:t>a</a:t>
            </a:r>
            <a:r>
              <a:rPr sz="2933" spc="-7" dirty="0">
                <a:latin typeface="Calibri"/>
                <a:cs typeface="Calibri"/>
              </a:rPr>
              <a:t>s</a:t>
            </a:r>
            <a:r>
              <a:rPr sz="2933" spc="-27" dirty="0">
                <a:latin typeface="Calibri"/>
                <a:cs typeface="Calibri"/>
              </a:rPr>
              <a:t>e</a:t>
            </a:r>
            <a:r>
              <a:rPr sz="2933" spc="-20" dirty="0">
                <a:latin typeface="Calibri"/>
                <a:cs typeface="Calibri"/>
              </a:rPr>
              <a:t>d</a:t>
            </a:r>
            <a:r>
              <a:rPr sz="2933" spc="-13" dirty="0">
                <a:latin typeface="Calibri"/>
                <a:cs typeface="Calibri"/>
              </a:rPr>
              <a:t> </a:t>
            </a:r>
            <a:r>
              <a:rPr sz="2933" spc="-47" dirty="0">
                <a:latin typeface="Calibri"/>
                <a:cs typeface="Calibri"/>
              </a:rPr>
              <a:t>r</a:t>
            </a:r>
            <a:r>
              <a:rPr sz="2933" spc="-27" dirty="0">
                <a:latin typeface="Calibri"/>
                <a:cs typeface="Calibri"/>
              </a:rPr>
              <a:t>e</a:t>
            </a:r>
            <a:r>
              <a:rPr sz="2933" spc="-7" dirty="0">
                <a:latin typeface="Calibri"/>
                <a:cs typeface="Calibri"/>
              </a:rPr>
              <a:t>s</a:t>
            </a:r>
            <a:r>
              <a:rPr sz="2933" spc="-27" dirty="0">
                <a:latin typeface="Calibri"/>
                <a:cs typeface="Calibri"/>
              </a:rPr>
              <a:t>p</a:t>
            </a:r>
            <a:r>
              <a:rPr sz="2933" spc="-13" dirty="0">
                <a:latin typeface="Calibri"/>
                <a:cs typeface="Calibri"/>
              </a:rPr>
              <a:t>o</a:t>
            </a:r>
            <a:r>
              <a:rPr sz="2933" spc="-27" dirty="0">
                <a:latin typeface="Calibri"/>
                <a:cs typeface="Calibri"/>
              </a:rPr>
              <a:t>n</a:t>
            </a:r>
            <a:r>
              <a:rPr sz="2933" spc="-7" dirty="0">
                <a:latin typeface="Calibri"/>
                <a:cs typeface="Calibri"/>
              </a:rPr>
              <a:t>s</a:t>
            </a:r>
            <a:r>
              <a:rPr sz="2933" dirty="0">
                <a:latin typeface="Calibri"/>
                <a:cs typeface="Calibri"/>
              </a:rPr>
              <a:t>i</a:t>
            </a:r>
            <a:r>
              <a:rPr sz="2933" spc="-27" dirty="0">
                <a:latin typeface="Calibri"/>
                <a:cs typeface="Calibri"/>
              </a:rPr>
              <a:t>b</a:t>
            </a:r>
            <a:r>
              <a:rPr sz="2933" dirty="0">
                <a:latin typeface="Calibri"/>
                <a:cs typeface="Calibri"/>
              </a:rPr>
              <a:t>ili</a:t>
            </a:r>
            <a:r>
              <a:rPr sz="2933" spc="-20" dirty="0">
                <a:latin typeface="Calibri"/>
                <a:cs typeface="Calibri"/>
              </a:rPr>
              <a:t>t</a:t>
            </a:r>
            <a:r>
              <a:rPr sz="2933" dirty="0">
                <a:latin typeface="Calibri"/>
                <a:cs typeface="Calibri"/>
              </a:rPr>
              <a:t>i</a:t>
            </a:r>
            <a:r>
              <a:rPr sz="2933" spc="-27" dirty="0">
                <a:latin typeface="Calibri"/>
                <a:cs typeface="Calibri"/>
              </a:rPr>
              <a:t>e</a:t>
            </a:r>
            <a:r>
              <a:rPr sz="2933" spc="-13" dirty="0">
                <a:latin typeface="Calibri"/>
                <a:cs typeface="Calibri"/>
              </a:rPr>
              <a:t>s</a:t>
            </a:r>
            <a:r>
              <a:rPr sz="2933" spc="-20" dirty="0">
                <a:latin typeface="Calibri"/>
                <a:cs typeface="Calibri"/>
              </a:rPr>
              <a:t> </a:t>
            </a:r>
            <a:r>
              <a:rPr sz="2933" spc="-80" dirty="0">
                <a:latin typeface="Calibri"/>
                <a:cs typeface="Calibri"/>
              </a:rPr>
              <a:t>f</a:t>
            </a:r>
            <a:r>
              <a:rPr sz="2933" spc="-13" dirty="0">
                <a:latin typeface="Calibri"/>
                <a:cs typeface="Calibri"/>
              </a:rPr>
              <a:t>or</a:t>
            </a:r>
            <a:r>
              <a:rPr sz="2933" spc="7" dirty="0">
                <a:latin typeface="Calibri"/>
                <a:cs typeface="Calibri"/>
              </a:rPr>
              <a:t> </a:t>
            </a:r>
            <a:r>
              <a:rPr sz="2933" spc="-20" dirty="0">
                <a:latin typeface="Calibri"/>
                <a:cs typeface="Calibri"/>
              </a:rPr>
              <a:t>t</a:t>
            </a:r>
            <a:r>
              <a:rPr sz="2933" spc="-27" dirty="0">
                <a:latin typeface="Calibri"/>
                <a:cs typeface="Calibri"/>
              </a:rPr>
              <a:t>h</a:t>
            </a:r>
            <a:r>
              <a:rPr sz="2933" spc="-20" dirty="0">
                <a:latin typeface="Calibri"/>
                <a:cs typeface="Calibri"/>
              </a:rPr>
              <a:t>e</a:t>
            </a:r>
            <a:r>
              <a:rPr sz="2933" spc="7" dirty="0">
                <a:latin typeface="Calibri"/>
                <a:cs typeface="Calibri"/>
              </a:rPr>
              <a:t> </a:t>
            </a:r>
            <a:r>
              <a:rPr sz="2933" spc="-20" dirty="0">
                <a:latin typeface="Calibri"/>
                <a:cs typeface="Calibri"/>
              </a:rPr>
              <a:t>D</a:t>
            </a:r>
            <a:r>
              <a:rPr sz="2933" spc="-27" dirty="0">
                <a:latin typeface="Calibri"/>
                <a:cs typeface="Calibri"/>
              </a:rPr>
              <a:t>ep</a:t>
            </a:r>
            <a:r>
              <a:rPr sz="2933" spc="-13" dirty="0">
                <a:latin typeface="Calibri"/>
                <a:cs typeface="Calibri"/>
              </a:rPr>
              <a:t>ar</a:t>
            </a:r>
            <a:r>
              <a:rPr sz="2933" spc="-27" dirty="0">
                <a:latin typeface="Calibri"/>
                <a:cs typeface="Calibri"/>
              </a:rPr>
              <a:t>tme</a:t>
            </a:r>
            <a:r>
              <a:rPr sz="2933" spc="-53" dirty="0">
                <a:latin typeface="Calibri"/>
                <a:cs typeface="Calibri"/>
              </a:rPr>
              <a:t>n</a:t>
            </a:r>
            <a:r>
              <a:rPr sz="2933" spc="-13" dirty="0">
                <a:latin typeface="Calibri"/>
                <a:cs typeface="Calibri"/>
              </a:rPr>
              <a:t>t</a:t>
            </a:r>
            <a:r>
              <a:rPr sz="2933" spc="20" dirty="0">
                <a:latin typeface="Calibri"/>
                <a:cs typeface="Calibri"/>
              </a:rPr>
              <a:t> </a:t>
            </a:r>
            <a:r>
              <a:rPr sz="2933" spc="-20" dirty="0">
                <a:latin typeface="Calibri"/>
                <a:cs typeface="Calibri"/>
              </a:rPr>
              <a:t>a</a:t>
            </a:r>
            <a:r>
              <a:rPr sz="2933" spc="-27" dirty="0">
                <a:latin typeface="Calibri"/>
                <a:cs typeface="Calibri"/>
              </a:rPr>
              <a:t>n</a:t>
            </a:r>
            <a:r>
              <a:rPr sz="2933" spc="-20" dirty="0">
                <a:latin typeface="Calibri"/>
                <a:cs typeface="Calibri"/>
              </a:rPr>
              <a:t>d</a:t>
            </a:r>
            <a:r>
              <a:rPr sz="2933" spc="-13" dirty="0">
                <a:latin typeface="Calibri"/>
                <a:cs typeface="Calibri"/>
              </a:rPr>
              <a:t> </a:t>
            </a:r>
            <a:r>
              <a:rPr lang="en-US" sz="2933" spc="-27" dirty="0" smtClean="0">
                <a:latin typeface="Calibri"/>
                <a:cs typeface="Calibri"/>
              </a:rPr>
              <a:t>sub-recipients (LEAs)</a:t>
            </a:r>
            <a:r>
              <a:rPr sz="2933" spc="-13" dirty="0" smtClean="0">
                <a:latin typeface="Calibri"/>
                <a:cs typeface="Calibri"/>
              </a:rPr>
              <a:t>:</a:t>
            </a:r>
            <a:endParaRPr sz="2933" dirty="0">
              <a:latin typeface="Calibri"/>
              <a:cs typeface="Calibri"/>
            </a:endParaRPr>
          </a:p>
          <a:p>
            <a:pPr marL="870352" lvl="1" indent="-364058">
              <a:spcBef>
                <a:spcPts val="807"/>
              </a:spcBef>
              <a:buClr>
                <a:srgbClr val="2CA1BE"/>
              </a:buClr>
              <a:buSzPct val="70000"/>
              <a:buFont typeface="Wingdings 2"/>
              <a:buChar char=""/>
              <a:tabLst>
                <a:tab pos="870352" algn="l"/>
              </a:tabLst>
            </a:pPr>
            <a:r>
              <a:rPr sz="2667" dirty="0">
                <a:latin typeface="Calibri"/>
                <a:cs typeface="Calibri"/>
              </a:rPr>
              <a:t>N</a:t>
            </a:r>
            <a:r>
              <a:rPr sz="2667" spc="-20" dirty="0">
                <a:latin typeface="Calibri"/>
                <a:cs typeface="Calibri"/>
              </a:rPr>
              <a:t>e</a:t>
            </a:r>
            <a:r>
              <a:rPr sz="2667" dirty="0">
                <a:latin typeface="Calibri"/>
                <a:cs typeface="Calibri"/>
              </a:rPr>
              <a:t>w</a:t>
            </a:r>
            <a:r>
              <a:rPr sz="2667" spc="-20" dirty="0">
                <a:latin typeface="Calibri"/>
                <a:cs typeface="Calibri"/>
              </a:rPr>
              <a:t> </a:t>
            </a:r>
            <a:r>
              <a:rPr sz="2667" spc="-40" dirty="0">
                <a:latin typeface="Calibri"/>
                <a:cs typeface="Calibri"/>
              </a:rPr>
              <a:t>r</a:t>
            </a:r>
            <a:r>
              <a:rPr sz="2667" spc="-7" dirty="0">
                <a:latin typeface="Calibri"/>
                <a:cs typeface="Calibri"/>
              </a:rPr>
              <a:t>e</a:t>
            </a:r>
            <a:r>
              <a:rPr sz="2667" dirty="0">
                <a:latin typeface="Calibri"/>
                <a:cs typeface="Calibri"/>
              </a:rPr>
              <a:t>qu</a:t>
            </a:r>
            <a:r>
              <a:rPr sz="2667" spc="-7" dirty="0">
                <a:latin typeface="Calibri"/>
                <a:cs typeface="Calibri"/>
              </a:rPr>
              <a:t>i</a:t>
            </a:r>
            <a:r>
              <a:rPr sz="2667" spc="-40" dirty="0">
                <a:latin typeface="Calibri"/>
                <a:cs typeface="Calibri"/>
              </a:rPr>
              <a:t>r</a:t>
            </a:r>
            <a:r>
              <a:rPr sz="2667" spc="-7" dirty="0">
                <a:latin typeface="Calibri"/>
                <a:cs typeface="Calibri"/>
              </a:rPr>
              <a:t>eme</a:t>
            </a:r>
            <a:r>
              <a:rPr sz="2667" spc="-33" dirty="0">
                <a:latin typeface="Calibri"/>
                <a:cs typeface="Calibri"/>
              </a:rPr>
              <a:t>n</a:t>
            </a:r>
            <a:r>
              <a:rPr sz="2667" dirty="0">
                <a:latin typeface="Calibri"/>
                <a:cs typeface="Calibri"/>
              </a:rPr>
              <a:t>ts</a:t>
            </a:r>
            <a:r>
              <a:rPr sz="2667" spc="27" dirty="0">
                <a:latin typeface="Calibri"/>
                <a:cs typeface="Calibri"/>
              </a:rPr>
              <a:t> </a:t>
            </a:r>
            <a:r>
              <a:rPr sz="2667" spc="-53" dirty="0">
                <a:latin typeface="Calibri"/>
                <a:cs typeface="Calibri"/>
              </a:rPr>
              <a:t>f</a:t>
            </a:r>
            <a:r>
              <a:rPr sz="2667" spc="-7" dirty="0">
                <a:latin typeface="Calibri"/>
                <a:cs typeface="Calibri"/>
              </a:rPr>
              <a:t>o</a:t>
            </a:r>
            <a:r>
              <a:rPr sz="2667" dirty="0">
                <a:latin typeface="Calibri"/>
                <a:cs typeface="Calibri"/>
              </a:rPr>
              <a:t>r</a:t>
            </a:r>
            <a:r>
              <a:rPr sz="2667" spc="-33" dirty="0">
                <a:latin typeface="Calibri"/>
                <a:cs typeface="Calibri"/>
              </a:rPr>
              <a:t> </a:t>
            </a:r>
            <a:r>
              <a:rPr sz="2667" spc="-20" dirty="0">
                <a:latin typeface="Calibri"/>
                <a:cs typeface="Calibri"/>
              </a:rPr>
              <a:t>o</a:t>
            </a:r>
            <a:r>
              <a:rPr sz="2667" spc="-40" dirty="0">
                <a:latin typeface="Calibri"/>
                <a:cs typeface="Calibri"/>
              </a:rPr>
              <a:t>v</a:t>
            </a:r>
            <a:r>
              <a:rPr sz="2667" spc="-7" dirty="0">
                <a:latin typeface="Calibri"/>
                <a:cs typeface="Calibri"/>
              </a:rPr>
              <a:t>e</a:t>
            </a:r>
            <a:r>
              <a:rPr sz="2667" spc="-53" dirty="0">
                <a:latin typeface="Calibri"/>
                <a:cs typeface="Calibri"/>
              </a:rPr>
              <a:t>r</a:t>
            </a:r>
            <a:r>
              <a:rPr sz="2667" spc="-7" dirty="0">
                <a:latin typeface="Calibri"/>
                <a:cs typeface="Calibri"/>
              </a:rPr>
              <a:t>si</a:t>
            </a:r>
            <a:r>
              <a:rPr sz="2667" dirty="0">
                <a:latin typeface="Calibri"/>
                <a:cs typeface="Calibri"/>
              </a:rPr>
              <a:t>g</a:t>
            </a:r>
            <a:r>
              <a:rPr sz="2667" spc="-33" dirty="0">
                <a:latin typeface="Calibri"/>
                <a:cs typeface="Calibri"/>
              </a:rPr>
              <a:t>h</a:t>
            </a:r>
            <a:r>
              <a:rPr sz="2667" dirty="0">
                <a:latin typeface="Calibri"/>
                <a:cs typeface="Calibri"/>
              </a:rPr>
              <a:t>t</a:t>
            </a:r>
            <a:r>
              <a:rPr sz="2667" spc="20" dirty="0">
                <a:latin typeface="Calibri"/>
                <a:cs typeface="Calibri"/>
              </a:rPr>
              <a:t> </a:t>
            </a:r>
            <a:r>
              <a:rPr sz="2667" spc="-7" dirty="0">
                <a:latin typeface="Calibri"/>
                <a:cs typeface="Calibri"/>
              </a:rPr>
              <a:t>o</a:t>
            </a:r>
            <a:r>
              <a:rPr sz="2667" dirty="0">
                <a:latin typeface="Calibri"/>
                <a:cs typeface="Calibri"/>
              </a:rPr>
              <a:t>f</a:t>
            </a:r>
            <a:r>
              <a:rPr sz="2667" spc="-13" dirty="0">
                <a:latin typeface="Calibri"/>
                <a:cs typeface="Calibri"/>
              </a:rPr>
              <a:t> </a:t>
            </a:r>
            <a:r>
              <a:rPr sz="2667" dirty="0">
                <a:latin typeface="Calibri"/>
                <a:cs typeface="Calibri"/>
              </a:rPr>
              <a:t>p</a:t>
            </a:r>
            <a:r>
              <a:rPr sz="2667" spc="-53" dirty="0">
                <a:latin typeface="Calibri"/>
                <a:cs typeface="Calibri"/>
              </a:rPr>
              <a:t>r</a:t>
            </a:r>
            <a:r>
              <a:rPr sz="2667" spc="-7" dirty="0">
                <a:latin typeface="Calibri"/>
                <a:cs typeface="Calibri"/>
              </a:rPr>
              <a:t>o</a:t>
            </a:r>
            <a:r>
              <a:rPr sz="2667" dirty="0">
                <a:latin typeface="Calibri"/>
                <a:cs typeface="Calibri"/>
              </a:rPr>
              <a:t>cu</a:t>
            </a:r>
            <a:r>
              <a:rPr sz="2667" spc="-40" dirty="0">
                <a:latin typeface="Calibri"/>
                <a:cs typeface="Calibri"/>
              </a:rPr>
              <a:t>r</a:t>
            </a:r>
            <a:r>
              <a:rPr sz="2667" spc="-7" dirty="0">
                <a:latin typeface="Calibri"/>
                <a:cs typeface="Calibri"/>
              </a:rPr>
              <a:t>eme</a:t>
            </a:r>
            <a:r>
              <a:rPr sz="2667" spc="-33" dirty="0">
                <a:latin typeface="Calibri"/>
                <a:cs typeface="Calibri"/>
              </a:rPr>
              <a:t>n</a:t>
            </a:r>
            <a:r>
              <a:rPr sz="2667" dirty="0">
                <a:latin typeface="Calibri"/>
                <a:cs typeface="Calibri"/>
              </a:rPr>
              <a:t>t d</a:t>
            </a:r>
            <a:r>
              <a:rPr sz="2667" spc="-7" dirty="0">
                <a:latin typeface="Calibri"/>
                <a:cs typeface="Calibri"/>
              </a:rPr>
              <a:t>oll</a:t>
            </a:r>
            <a:r>
              <a:rPr sz="2667" dirty="0">
                <a:latin typeface="Calibri"/>
                <a:cs typeface="Calibri"/>
              </a:rPr>
              <a:t>a</a:t>
            </a:r>
            <a:r>
              <a:rPr sz="2667" spc="-53" dirty="0">
                <a:latin typeface="Calibri"/>
                <a:cs typeface="Calibri"/>
              </a:rPr>
              <a:t>r</a:t>
            </a:r>
            <a:r>
              <a:rPr sz="2667" dirty="0">
                <a:latin typeface="Calibri"/>
                <a:cs typeface="Calibri"/>
              </a:rPr>
              <a:t>s</a:t>
            </a:r>
            <a:r>
              <a:rPr sz="2667" spc="13" dirty="0">
                <a:latin typeface="Calibri"/>
                <a:cs typeface="Calibri"/>
              </a:rPr>
              <a:t> </a:t>
            </a:r>
            <a:r>
              <a:rPr sz="2667" dirty="0">
                <a:latin typeface="Calibri"/>
                <a:cs typeface="Calibri"/>
              </a:rPr>
              <a:t>a</a:t>
            </a:r>
            <a:r>
              <a:rPr sz="2667" spc="-40" dirty="0">
                <a:latin typeface="Calibri"/>
                <a:cs typeface="Calibri"/>
              </a:rPr>
              <a:t>r</a:t>
            </a:r>
            <a:r>
              <a:rPr sz="2667" dirty="0">
                <a:latin typeface="Calibri"/>
                <a:cs typeface="Calibri"/>
              </a:rPr>
              <a:t>e </a:t>
            </a:r>
            <a:r>
              <a:rPr sz="2667" spc="-53" dirty="0">
                <a:latin typeface="Calibri"/>
                <a:cs typeface="Calibri"/>
              </a:rPr>
              <a:t>f</a:t>
            </a:r>
            <a:r>
              <a:rPr sz="2667" spc="-7" dirty="0">
                <a:latin typeface="Calibri"/>
                <a:cs typeface="Calibri"/>
              </a:rPr>
              <a:t>o</a:t>
            </a:r>
            <a:r>
              <a:rPr sz="2667" dirty="0">
                <a:latin typeface="Calibri"/>
                <a:cs typeface="Calibri"/>
              </a:rPr>
              <a:t>und</a:t>
            </a:r>
            <a:r>
              <a:rPr sz="2667" spc="-40" dirty="0">
                <a:latin typeface="Calibri"/>
                <a:cs typeface="Calibri"/>
              </a:rPr>
              <a:t> </a:t>
            </a:r>
            <a:r>
              <a:rPr sz="2667" spc="-33" dirty="0">
                <a:latin typeface="Calibri"/>
                <a:cs typeface="Calibri"/>
              </a:rPr>
              <a:t>a</a:t>
            </a:r>
            <a:r>
              <a:rPr sz="2667" dirty="0">
                <a:latin typeface="Calibri"/>
                <a:cs typeface="Calibri"/>
              </a:rPr>
              <a:t>t</a:t>
            </a:r>
          </a:p>
          <a:p>
            <a:pPr marL="869505">
              <a:spcBef>
                <a:spcPts val="47"/>
              </a:spcBef>
            </a:pPr>
            <a:r>
              <a:rPr lang="en-US" sz="2667" dirty="0" smtClean="0">
                <a:cs typeface="Calibri"/>
              </a:rPr>
              <a:t>§200.317, §200.318, and </a:t>
            </a:r>
            <a:r>
              <a:rPr lang="en-US" sz="2667" dirty="0">
                <a:cs typeface="Calibri"/>
              </a:rPr>
              <a:t>§</a:t>
            </a:r>
            <a:r>
              <a:rPr sz="2667" dirty="0" smtClean="0">
                <a:latin typeface="Calibri"/>
                <a:cs typeface="Calibri"/>
              </a:rPr>
              <a:t>200</a:t>
            </a:r>
            <a:r>
              <a:rPr sz="2667" spc="-7" dirty="0" smtClean="0">
                <a:latin typeface="Calibri"/>
                <a:cs typeface="Calibri"/>
              </a:rPr>
              <a:t>.</a:t>
            </a:r>
            <a:r>
              <a:rPr sz="2667" dirty="0" smtClean="0">
                <a:latin typeface="Calibri"/>
                <a:cs typeface="Calibri"/>
              </a:rPr>
              <a:t>3</a:t>
            </a:r>
            <a:r>
              <a:rPr sz="2667" spc="-13" dirty="0" smtClean="0">
                <a:latin typeface="Calibri"/>
                <a:cs typeface="Calibri"/>
              </a:rPr>
              <a:t>2</a:t>
            </a:r>
            <a:r>
              <a:rPr sz="2667" dirty="0" smtClean="0">
                <a:latin typeface="Calibri"/>
                <a:cs typeface="Calibri"/>
              </a:rPr>
              <a:t>4</a:t>
            </a:r>
            <a:r>
              <a:rPr sz="2667" spc="-53" dirty="0" smtClean="0">
                <a:latin typeface="Calibri"/>
                <a:cs typeface="Calibri"/>
              </a:rPr>
              <a:t> </a:t>
            </a:r>
            <a:r>
              <a:rPr sz="2667" dirty="0">
                <a:latin typeface="Calibri"/>
                <a:cs typeface="Calibri"/>
              </a:rPr>
              <a:t>and</a:t>
            </a:r>
            <a:r>
              <a:rPr sz="2667" spc="-7" dirty="0">
                <a:latin typeface="Calibri"/>
                <a:cs typeface="Calibri"/>
              </a:rPr>
              <a:t> i</a:t>
            </a:r>
            <a:r>
              <a:rPr sz="2667" dirty="0">
                <a:latin typeface="Calibri"/>
                <a:cs typeface="Calibri"/>
              </a:rPr>
              <a:t>nc</a:t>
            </a:r>
            <a:r>
              <a:rPr sz="2667" spc="-7" dirty="0">
                <a:latin typeface="Calibri"/>
                <a:cs typeface="Calibri"/>
              </a:rPr>
              <a:t>l</a:t>
            </a:r>
            <a:r>
              <a:rPr sz="2667" dirty="0">
                <a:latin typeface="Calibri"/>
                <a:cs typeface="Calibri"/>
              </a:rPr>
              <a:t>ude</a:t>
            </a:r>
            <a:r>
              <a:rPr sz="2667" spc="-13" dirty="0">
                <a:latin typeface="Calibri"/>
                <a:cs typeface="Calibri"/>
              </a:rPr>
              <a:t> </a:t>
            </a:r>
            <a:r>
              <a:rPr sz="2667" spc="-7" dirty="0">
                <a:latin typeface="Calibri"/>
                <a:cs typeface="Calibri"/>
              </a:rPr>
              <a:t>s</a:t>
            </a:r>
            <a:r>
              <a:rPr sz="2667" dirty="0">
                <a:latin typeface="Calibri"/>
                <a:cs typeface="Calibri"/>
              </a:rPr>
              <a:t>uch</a:t>
            </a:r>
            <a:r>
              <a:rPr sz="2667" spc="-7" dirty="0">
                <a:latin typeface="Calibri"/>
                <a:cs typeface="Calibri"/>
              </a:rPr>
              <a:t> </a:t>
            </a:r>
            <a:r>
              <a:rPr sz="2667" dirty="0">
                <a:latin typeface="Calibri"/>
                <a:cs typeface="Calibri"/>
              </a:rPr>
              <a:t>ch</a:t>
            </a:r>
            <a:r>
              <a:rPr sz="2667" spc="-7" dirty="0">
                <a:latin typeface="Calibri"/>
                <a:cs typeface="Calibri"/>
              </a:rPr>
              <a:t>a</a:t>
            </a:r>
            <a:r>
              <a:rPr sz="2667" dirty="0">
                <a:latin typeface="Calibri"/>
                <a:cs typeface="Calibri"/>
              </a:rPr>
              <a:t>n</a:t>
            </a:r>
            <a:r>
              <a:rPr sz="2667" spc="-13" dirty="0">
                <a:latin typeface="Calibri"/>
                <a:cs typeface="Calibri"/>
              </a:rPr>
              <a:t>g</a:t>
            </a:r>
            <a:r>
              <a:rPr sz="2667" spc="-7" dirty="0">
                <a:latin typeface="Calibri"/>
                <a:cs typeface="Calibri"/>
              </a:rPr>
              <a:t>e</a:t>
            </a:r>
            <a:r>
              <a:rPr sz="2667" dirty="0">
                <a:latin typeface="Calibri"/>
                <a:cs typeface="Calibri"/>
              </a:rPr>
              <a:t>s</a:t>
            </a:r>
            <a:r>
              <a:rPr sz="2667" spc="-33" dirty="0">
                <a:latin typeface="Calibri"/>
                <a:cs typeface="Calibri"/>
              </a:rPr>
              <a:t> </a:t>
            </a:r>
            <a:r>
              <a:rPr sz="2667" dirty="0">
                <a:latin typeface="Calibri"/>
                <a:cs typeface="Calibri"/>
              </a:rPr>
              <a:t>a</a:t>
            </a:r>
            <a:r>
              <a:rPr sz="2667" spc="-7" dirty="0">
                <a:latin typeface="Calibri"/>
                <a:cs typeface="Calibri"/>
              </a:rPr>
              <a:t>s</a:t>
            </a:r>
            <a:r>
              <a:rPr sz="2667" dirty="0">
                <a:latin typeface="Calibri"/>
                <a:cs typeface="Calibri"/>
              </a:rPr>
              <a:t>:</a:t>
            </a:r>
          </a:p>
          <a:p>
            <a:pPr marL="1236102" marR="6773" lvl="2" indent="-304792">
              <a:spcBef>
                <a:spcPts val="633"/>
              </a:spcBef>
              <a:buClr>
                <a:srgbClr val="DA1F28"/>
              </a:buClr>
              <a:buSzPct val="75000"/>
              <a:buFont typeface="Wingdings"/>
              <a:buChar char=""/>
              <a:tabLst>
                <a:tab pos="1236102" algn="l"/>
              </a:tabLst>
            </a:pPr>
            <a:r>
              <a:rPr sz="2400" spc="-7" dirty="0">
                <a:latin typeface="Calibri"/>
                <a:cs typeface="Calibri"/>
              </a:rPr>
              <a:t>T</a:t>
            </a:r>
            <a:r>
              <a:rPr sz="2400" dirty="0">
                <a:latin typeface="Calibri"/>
                <a:cs typeface="Calibri"/>
              </a:rPr>
              <a:t>h</a:t>
            </a:r>
            <a:r>
              <a:rPr sz="2400" spc="-13" dirty="0">
                <a:latin typeface="Calibri"/>
                <a:cs typeface="Calibri"/>
              </a:rPr>
              <a:t>e</a:t>
            </a:r>
            <a:r>
              <a:rPr sz="2400" spc="7" dirty="0">
                <a:latin typeface="Calibri"/>
                <a:cs typeface="Calibri"/>
              </a:rPr>
              <a:t> </a:t>
            </a:r>
            <a:r>
              <a:rPr sz="2400" spc="-13" dirty="0">
                <a:latin typeface="Calibri"/>
                <a:cs typeface="Calibri"/>
              </a:rPr>
              <a:t>en</a:t>
            </a:r>
            <a:r>
              <a:rPr sz="2400" spc="-20" dirty="0">
                <a:latin typeface="Calibri"/>
                <a:cs typeface="Calibri"/>
              </a:rPr>
              <a:t>t</a:t>
            </a:r>
            <a:r>
              <a:rPr sz="2400" spc="-13" dirty="0">
                <a:latin typeface="Calibri"/>
                <a:cs typeface="Calibri"/>
              </a:rPr>
              <a:t>i</a:t>
            </a:r>
            <a:r>
              <a:rPr sz="2400" spc="-20" dirty="0">
                <a:latin typeface="Calibri"/>
                <a:cs typeface="Calibri"/>
              </a:rPr>
              <a:t>t</a:t>
            </a:r>
            <a:r>
              <a:rPr sz="2400" spc="-13" dirty="0">
                <a:latin typeface="Calibri"/>
                <a:cs typeface="Calibri"/>
              </a:rPr>
              <a:t>y</a:t>
            </a:r>
            <a:r>
              <a:rPr sz="2400" spc="13" dirty="0">
                <a:latin typeface="Calibri"/>
                <a:cs typeface="Calibri"/>
              </a:rPr>
              <a:t> </a:t>
            </a:r>
            <a:r>
              <a:rPr sz="2400" dirty="0">
                <a:latin typeface="Calibri"/>
                <a:cs typeface="Calibri"/>
              </a:rPr>
              <a:t>mu</a:t>
            </a:r>
            <a:r>
              <a:rPr sz="2400" spc="-27" dirty="0">
                <a:latin typeface="Calibri"/>
                <a:cs typeface="Calibri"/>
              </a:rPr>
              <a:t>s</a:t>
            </a:r>
            <a:r>
              <a:rPr sz="2400" spc="-13" dirty="0">
                <a:latin typeface="Calibri"/>
                <a:cs typeface="Calibri"/>
              </a:rPr>
              <a:t>t</a:t>
            </a:r>
            <a:r>
              <a:rPr sz="2400" spc="-7" dirty="0">
                <a:latin typeface="Calibri"/>
                <a:cs typeface="Calibri"/>
              </a:rPr>
              <a:t> </a:t>
            </a:r>
            <a:r>
              <a:rPr sz="2400" spc="-20" dirty="0">
                <a:latin typeface="Calibri"/>
                <a:cs typeface="Calibri"/>
              </a:rPr>
              <a:t>ma</a:t>
            </a:r>
            <a:r>
              <a:rPr sz="2400" spc="-100" dirty="0">
                <a:latin typeface="Calibri"/>
                <a:cs typeface="Calibri"/>
              </a:rPr>
              <a:t>k</a:t>
            </a:r>
            <a:r>
              <a:rPr sz="2400" spc="-13" dirty="0">
                <a:latin typeface="Calibri"/>
                <a:cs typeface="Calibri"/>
              </a:rPr>
              <a:t>e</a:t>
            </a:r>
            <a:r>
              <a:rPr sz="2400" spc="7" dirty="0">
                <a:latin typeface="Calibri"/>
                <a:cs typeface="Calibri"/>
              </a:rPr>
              <a:t> </a:t>
            </a:r>
            <a:r>
              <a:rPr sz="2400" spc="-33" dirty="0">
                <a:latin typeface="Calibri"/>
                <a:cs typeface="Calibri"/>
              </a:rPr>
              <a:t>a</a:t>
            </a:r>
            <a:r>
              <a:rPr sz="2400" spc="-47" dirty="0">
                <a:latin typeface="Calibri"/>
                <a:cs typeface="Calibri"/>
              </a:rPr>
              <a:t>v</a:t>
            </a:r>
            <a:r>
              <a:rPr sz="2400" dirty="0">
                <a:latin typeface="Calibri"/>
                <a:cs typeface="Calibri"/>
              </a:rPr>
              <a:t>a</a:t>
            </a:r>
            <a:r>
              <a:rPr sz="2400" spc="-7" dirty="0">
                <a:latin typeface="Calibri"/>
                <a:cs typeface="Calibri"/>
              </a:rPr>
              <a:t>i</a:t>
            </a:r>
            <a:r>
              <a:rPr sz="2400" spc="-13" dirty="0">
                <a:latin typeface="Calibri"/>
                <a:cs typeface="Calibri"/>
              </a:rPr>
              <a:t>l</a:t>
            </a:r>
            <a:r>
              <a:rPr sz="2400" dirty="0">
                <a:latin typeface="Calibri"/>
                <a:cs typeface="Calibri"/>
              </a:rPr>
              <a:t>ab</a:t>
            </a:r>
            <a:r>
              <a:rPr sz="2400" spc="-7" dirty="0">
                <a:latin typeface="Calibri"/>
                <a:cs typeface="Calibri"/>
              </a:rPr>
              <a:t>l</a:t>
            </a:r>
            <a:r>
              <a:rPr sz="2400" spc="-13" dirty="0">
                <a:latin typeface="Calibri"/>
                <a:cs typeface="Calibri"/>
              </a:rPr>
              <a:t>e,</a:t>
            </a:r>
            <a:r>
              <a:rPr sz="2400" spc="-7" dirty="0">
                <a:latin typeface="Calibri"/>
                <a:cs typeface="Calibri"/>
              </a:rPr>
              <a:t> </a:t>
            </a:r>
            <a:r>
              <a:rPr sz="2400" dirty="0">
                <a:latin typeface="Calibri"/>
                <a:cs typeface="Calibri"/>
              </a:rPr>
              <a:t>up</a:t>
            </a:r>
            <a:r>
              <a:rPr sz="2400" spc="-7" dirty="0">
                <a:latin typeface="Calibri"/>
                <a:cs typeface="Calibri"/>
              </a:rPr>
              <a:t>o</a:t>
            </a:r>
            <a:r>
              <a:rPr sz="2400" dirty="0">
                <a:latin typeface="Calibri"/>
                <a:cs typeface="Calibri"/>
              </a:rPr>
              <a:t>n</a:t>
            </a:r>
            <a:r>
              <a:rPr sz="2400" spc="20" dirty="0">
                <a:latin typeface="Calibri"/>
                <a:cs typeface="Calibri"/>
              </a:rPr>
              <a:t> </a:t>
            </a:r>
            <a:r>
              <a:rPr sz="2400" spc="-53" dirty="0">
                <a:latin typeface="Calibri"/>
                <a:cs typeface="Calibri"/>
              </a:rPr>
              <a:t>r</a:t>
            </a:r>
            <a:r>
              <a:rPr sz="2400" spc="-13" dirty="0">
                <a:latin typeface="Calibri"/>
                <a:cs typeface="Calibri"/>
              </a:rPr>
              <a:t>e</a:t>
            </a:r>
            <a:r>
              <a:rPr sz="2400" dirty="0">
                <a:latin typeface="Calibri"/>
                <a:cs typeface="Calibri"/>
              </a:rPr>
              <a:t>qu</a:t>
            </a:r>
            <a:r>
              <a:rPr sz="2400" spc="-13" dirty="0">
                <a:latin typeface="Calibri"/>
                <a:cs typeface="Calibri"/>
              </a:rPr>
              <a:t>e</a:t>
            </a:r>
            <a:r>
              <a:rPr sz="2400" spc="-27" dirty="0">
                <a:latin typeface="Calibri"/>
                <a:cs typeface="Calibri"/>
              </a:rPr>
              <a:t>s</a:t>
            </a:r>
            <a:r>
              <a:rPr sz="2400" spc="-20" dirty="0">
                <a:latin typeface="Calibri"/>
                <a:cs typeface="Calibri"/>
              </a:rPr>
              <a:t>t</a:t>
            </a:r>
            <a:r>
              <a:rPr sz="2400" spc="-7" dirty="0">
                <a:latin typeface="Calibri"/>
                <a:cs typeface="Calibri"/>
              </a:rPr>
              <a:t>,</a:t>
            </a:r>
            <a:r>
              <a:rPr sz="2400" spc="7" dirty="0">
                <a:latin typeface="Calibri"/>
                <a:cs typeface="Calibri"/>
              </a:rPr>
              <a:t> </a:t>
            </a:r>
            <a:r>
              <a:rPr sz="2400" spc="-53" dirty="0">
                <a:latin typeface="Calibri"/>
                <a:cs typeface="Calibri"/>
              </a:rPr>
              <a:t>t</a:t>
            </a:r>
            <a:r>
              <a:rPr sz="2400" spc="-13" dirty="0">
                <a:latin typeface="Calibri"/>
                <a:cs typeface="Calibri"/>
              </a:rPr>
              <a:t>e</a:t>
            </a:r>
            <a:r>
              <a:rPr sz="2400" spc="-27" dirty="0">
                <a:latin typeface="Calibri"/>
                <a:cs typeface="Calibri"/>
              </a:rPr>
              <a:t>c</a:t>
            </a:r>
            <a:r>
              <a:rPr sz="2400" dirty="0">
                <a:latin typeface="Calibri"/>
                <a:cs typeface="Calibri"/>
              </a:rPr>
              <a:t>hn</a:t>
            </a:r>
            <a:r>
              <a:rPr sz="2400" spc="-13" dirty="0">
                <a:latin typeface="Calibri"/>
                <a:cs typeface="Calibri"/>
              </a:rPr>
              <a:t>i</a:t>
            </a:r>
            <a:r>
              <a:rPr sz="2400" spc="-40" dirty="0">
                <a:latin typeface="Calibri"/>
                <a:cs typeface="Calibri"/>
              </a:rPr>
              <a:t>c</a:t>
            </a:r>
            <a:r>
              <a:rPr sz="2400" dirty="0">
                <a:latin typeface="Calibri"/>
                <a:cs typeface="Calibri"/>
              </a:rPr>
              <a:t>al</a:t>
            </a:r>
            <a:r>
              <a:rPr sz="2400" spc="40" dirty="0">
                <a:latin typeface="Calibri"/>
                <a:cs typeface="Calibri"/>
              </a:rPr>
              <a:t> </a:t>
            </a:r>
            <a:r>
              <a:rPr sz="2400" dirty="0">
                <a:latin typeface="Calibri"/>
                <a:cs typeface="Calibri"/>
              </a:rPr>
              <a:t>sp</a:t>
            </a:r>
            <a:r>
              <a:rPr sz="2400" spc="-13" dirty="0">
                <a:latin typeface="Calibri"/>
                <a:cs typeface="Calibri"/>
              </a:rPr>
              <a:t>e</a:t>
            </a:r>
            <a:r>
              <a:rPr sz="2400" spc="-20" dirty="0">
                <a:latin typeface="Calibri"/>
                <a:cs typeface="Calibri"/>
              </a:rPr>
              <a:t>c</a:t>
            </a:r>
            <a:r>
              <a:rPr sz="2400" spc="-13" dirty="0">
                <a:latin typeface="Calibri"/>
                <a:cs typeface="Calibri"/>
              </a:rPr>
              <a:t>i</a:t>
            </a:r>
            <a:r>
              <a:rPr sz="2400" dirty="0">
                <a:latin typeface="Calibri"/>
                <a:cs typeface="Calibri"/>
              </a:rPr>
              <a:t>f</a:t>
            </a:r>
            <a:r>
              <a:rPr sz="2400" spc="-13" dirty="0">
                <a:latin typeface="Calibri"/>
                <a:cs typeface="Calibri"/>
              </a:rPr>
              <a:t>i</a:t>
            </a:r>
            <a:r>
              <a:rPr sz="2400" spc="-40" dirty="0">
                <a:latin typeface="Calibri"/>
                <a:cs typeface="Calibri"/>
              </a:rPr>
              <a:t>c</a:t>
            </a:r>
            <a:r>
              <a:rPr sz="2400" spc="-13" dirty="0">
                <a:latin typeface="Calibri"/>
                <a:cs typeface="Calibri"/>
              </a:rPr>
              <a:t>a</a:t>
            </a:r>
            <a:r>
              <a:rPr sz="2400" spc="-20" dirty="0">
                <a:latin typeface="Calibri"/>
                <a:cs typeface="Calibri"/>
              </a:rPr>
              <a:t>t</a:t>
            </a:r>
            <a:r>
              <a:rPr sz="2400" spc="-7" dirty="0">
                <a:latin typeface="Calibri"/>
                <a:cs typeface="Calibri"/>
              </a:rPr>
              <a:t>io</a:t>
            </a:r>
            <a:r>
              <a:rPr sz="2400" dirty="0">
                <a:latin typeface="Calibri"/>
                <a:cs typeface="Calibri"/>
              </a:rPr>
              <a:t>ns</a:t>
            </a:r>
            <a:r>
              <a:rPr sz="2400" spc="20" dirty="0">
                <a:latin typeface="Calibri"/>
                <a:cs typeface="Calibri"/>
              </a:rPr>
              <a:t> </a:t>
            </a:r>
            <a:r>
              <a:rPr sz="2400" spc="-7" dirty="0">
                <a:latin typeface="Calibri"/>
                <a:cs typeface="Calibri"/>
              </a:rPr>
              <a:t>o</a:t>
            </a:r>
            <a:r>
              <a:rPr sz="2400" dirty="0">
                <a:latin typeface="Calibri"/>
                <a:cs typeface="Calibri"/>
              </a:rPr>
              <a:t>n </a:t>
            </a:r>
            <a:r>
              <a:rPr sz="2400" u="heavy" dirty="0" smtClean="0">
                <a:latin typeface="Calibri"/>
                <a:cs typeface="Calibri"/>
              </a:rPr>
              <a:t>p</a:t>
            </a:r>
            <a:r>
              <a:rPr sz="2400" u="heavy" spc="-53" dirty="0" smtClean="0">
                <a:latin typeface="Calibri"/>
                <a:cs typeface="Calibri"/>
              </a:rPr>
              <a:t>r</a:t>
            </a:r>
            <a:r>
              <a:rPr sz="2400" u="heavy" spc="-7" dirty="0" smtClean="0">
                <a:latin typeface="Calibri"/>
                <a:cs typeface="Calibri"/>
              </a:rPr>
              <a:t>o</a:t>
            </a:r>
            <a:r>
              <a:rPr sz="2400" u="heavy" dirty="0" smtClean="0">
                <a:latin typeface="Calibri"/>
                <a:cs typeface="Calibri"/>
              </a:rPr>
              <a:t>p</a:t>
            </a:r>
            <a:r>
              <a:rPr sz="2400" u="heavy" spc="-7" dirty="0" smtClean="0">
                <a:latin typeface="Calibri"/>
                <a:cs typeface="Calibri"/>
              </a:rPr>
              <a:t>o</a:t>
            </a:r>
            <a:r>
              <a:rPr sz="2400" u="heavy" dirty="0" smtClean="0">
                <a:latin typeface="Calibri"/>
                <a:cs typeface="Calibri"/>
              </a:rPr>
              <a:t>s</a:t>
            </a:r>
            <a:r>
              <a:rPr sz="2400" u="heavy" spc="-13" dirty="0" smtClean="0">
                <a:latin typeface="Calibri"/>
                <a:cs typeface="Calibri"/>
              </a:rPr>
              <a:t>e</a:t>
            </a:r>
            <a:r>
              <a:rPr sz="2400" u="heavy" dirty="0" smtClean="0">
                <a:latin typeface="Calibri"/>
                <a:cs typeface="Calibri"/>
              </a:rPr>
              <a:t>d</a:t>
            </a:r>
            <a:r>
              <a:rPr sz="2400" dirty="0" smtClean="0">
                <a:latin typeface="Calibri"/>
                <a:cs typeface="Calibri"/>
              </a:rPr>
              <a:t> </a:t>
            </a:r>
            <a:r>
              <a:rPr sz="2400" dirty="0">
                <a:latin typeface="Calibri"/>
                <a:cs typeface="Calibri"/>
              </a:rPr>
              <a:t>p</a:t>
            </a:r>
            <a:r>
              <a:rPr sz="2400" spc="-40" dirty="0">
                <a:latin typeface="Calibri"/>
                <a:cs typeface="Calibri"/>
              </a:rPr>
              <a:t>r</a:t>
            </a:r>
            <a:r>
              <a:rPr sz="2400" spc="-7" dirty="0">
                <a:latin typeface="Calibri"/>
                <a:cs typeface="Calibri"/>
              </a:rPr>
              <a:t>o</a:t>
            </a:r>
            <a:r>
              <a:rPr sz="2400" spc="-27" dirty="0">
                <a:latin typeface="Calibri"/>
                <a:cs typeface="Calibri"/>
              </a:rPr>
              <a:t>c</a:t>
            </a:r>
            <a:r>
              <a:rPr sz="2400" dirty="0">
                <a:latin typeface="Calibri"/>
                <a:cs typeface="Calibri"/>
              </a:rPr>
              <a:t>u</a:t>
            </a:r>
            <a:r>
              <a:rPr sz="2400" spc="-40" dirty="0">
                <a:latin typeface="Calibri"/>
                <a:cs typeface="Calibri"/>
              </a:rPr>
              <a:t>r</a:t>
            </a:r>
            <a:r>
              <a:rPr sz="2400" spc="-20" dirty="0">
                <a:latin typeface="Calibri"/>
                <a:cs typeface="Calibri"/>
              </a:rPr>
              <a:t>eme</a:t>
            </a:r>
            <a:r>
              <a:rPr sz="2400" spc="-27" dirty="0">
                <a:latin typeface="Calibri"/>
                <a:cs typeface="Calibri"/>
              </a:rPr>
              <a:t>n</a:t>
            </a:r>
            <a:r>
              <a:rPr sz="2400" spc="-20" dirty="0">
                <a:latin typeface="Calibri"/>
                <a:cs typeface="Calibri"/>
              </a:rPr>
              <a:t>t</a:t>
            </a:r>
            <a:r>
              <a:rPr sz="2400" dirty="0">
                <a:latin typeface="Calibri"/>
                <a:cs typeface="Calibri"/>
              </a:rPr>
              <a:t>s</a:t>
            </a:r>
            <a:r>
              <a:rPr sz="2400" spc="7" dirty="0">
                <a:latin typeface="Calibri"/>
                <a:cs typeface="Calibri"/>
              </a:rPr>
              <a:t> </a:t>
            </a:r>
            <a:r>
              <a:rPr sz="2400" spc="-33" dirty="0">
                <a:latin typeface="Calibri"/>
                <a:cs typeface="Calibri"/>
              </a:rPr>
              <a:t>t</a:t>
            </a:r>
            <a:r>
              <a:rPr sz="2400" dirty="0">
                <a:latin typeface="Calibri"/>
                <a:cs typeface="Calibri"/>
              </a:rPr>
              <a:t>o ensu</a:t>
            </a:r>
            <a:r>
              <a:rPr sz="2400" spc="-47" dirty="0">
                <a:latin typeface="Calibri"/>
                <a:cs typeface="Calibri"/>
              </a:rPr>
              <a:t>r</a:t>
            </a:r>
            <a:r>
              <a:rPr sz="2400" spc="-13" dirty="0">
                <a:latin typeface="Calibri"/>
                <a:cs typeface="Calibri"/>
              </a:rPr>
              <a:t>e</a:t>
            </a:r>
            <a:r>
              <a:rPr sz="2400" spc="20" dirty="0">
                <a:latin typeface="Calibri"/>
                <a:cs typeface="Calibri"/>
              </a:rPr>
              <a:t> </a:t>
            </a:r>
            <a:r>
              <a:rPr sz="2400" spc="-20" dirty="0">
                <a:latin typeface="Calibri"/>
                <a:cs typeface="Calibri"/>
              </a:rPr>
              <a:t>t</a:t>
            </a:r>
            <a:r>
              <a:rPr sz="2400" spc="-13" dirty="0">
                <a:latin typeface="Calibri"/>
                <a:cs typeface="Calibri"/>
              </a:rPr>
              <a:t>he</a:t>
            </a:r>
            <a:r>
              <a:rPr sz="2400" spc="7" dirty="0">
                <a:latin typeface="Calibri"/>
                <a:cs typeface="Calibri"/>
              </a:rPr>
              <a:t> </a:t>
            </a:r>
            <a:r>
              <a:rPr sz="2400" spc="-13" dirty="0">
                <a:latin typeface="Calibri"/>
                <a:cs typeface="Calibri"/>
              </a:rPr>
              <a:t>i</a:t>
            </a:r>
            <a:r>
              <a:rPr sz="2400" spc="-53" dirty="0">
                <a:latin typeface="Calibri"/>
                <a:cs typeface="Calibri"/>
              </a:rPr>
              <a:t>t</a:t>
            </a:r>
            <a:r>
              <a:rPr sz="2400" spc="-20" dirty="0">
                <a:latin typeface="Calibri"/>
                <a:cs typeface="Calibri"/>
              </a:rPr>
              <a:t>em</a:t>
            </a:r>
            <a:r>
              <a:rPr sz="2400" spc="20" dirty="0">
                <a:latin typeface="Calibri"/>
                <a:cs typeface="Calibri"/>
              </a:rPr>
              <a:t> </a:t>
            </a:r>
            <a:r>
              <a:rPr sz="2400" spc="-7" dirty="0">
                <a:latin typeface="Calibri"/>
                <a:cs typeface="Calibri"/>
              </a:rPr>
              <a:t>o</a:t>
            </a:r>
            <a:r>
              <a:rPr sz="2400" spc="-13" dirty="0">
                <a:latin typeface="Calibri"/>
                <a:cs typeface="Calibri"/>
              </a:rPr>
              <a:t>r</a:t>
            </a:r>
            <a:r>
              <a:rPr sz="2400" spc="7" dirty="0">
                <a:latin typeface="Calibri"/>
                <a:cs typeface="Calibri"/>
              </a:rPr>
              <a:t> </a:t>
            </a:r>
            <a:r>
              <a:rPr sz="2400" spc="-13" dirty="0">
                <a:latin typeface="Calibri"/>
                <a:cs typeface="Calibri"/>
              </a:rPr>
              <a:t>se</a:t>
            </a:r>
            <a:r>
              <a:rPr sz="2400" spc="-7" dirty="0">
                <a:latin typeface="Calibri"/>
                <a:cs typeface="Calibri"/>
              </a:rPr>
              <a:t>r</a:t>
            </a:r>
            <a:r>
              <a:rPr sz="2400" spc="-13" dirty="0">
                <a:latin typeface="Calibri"/>
                <a:cs typeface="Calibri"/>
              </a:rPr>
              <a:t>v</a:t>
            </a:r>
            <a:r>
              <a:rPr sz="2400" spc="-7" dirty="0">
                <a:latin typeface="Calibri"/>
                <a:cs typeface="Calibri"/>
              </a:rPr>
              <a:t>i</a:t>
            </a:r>
            <a:r>
              <a:rPr sz="2400" spc="-27" dirty="0">
                <a:latin typeface="Calibri"/>
                <a:cs typeface="Calibri"/>
              </a:rPr>
              <a:t>c</a:t>
            </a:r>
            <a:r>
              <a:rPr sz="2400" spc="-13" dirty="0">
                <a:latin typeface="Calibri"/>
                <a:cs typeface="Calibri"/>
              </a:rPr>
              <a:t>e</a:t>
            </a:r>
            <a:r>
              <a:rPr sz="2400" spc="7" dirty="0">
                <a:latin typeface="Calibri"/>
                <a:cs typeface="Calibri"/>
              </a:rPr>
              <a:t> </a:t>
            </a:r>
            <a:r>
              <a:rPr sz="2400" spc="-7" dirty="0">
                <a:latin typeface="Calibri"/>
                <a:cs typeface="Calibri"/>
              </a:rPr>
              <a:t>i</a:t>
            </a:r>
            <a:r>
              <a:rPr sz="2400" dirty="0">
                <a:latin typeface="Calibri"/>
                <a:cs typeface="Calibri"/>
              </a:rPr>
              <a:t>s</a:t>
            </a:r>
            <a:r>
              <a:rPr sz="2400" spc="20" dirty="0">
                <a:latin typeface="Calibri"/>
                <a:cs typeface="Calibri"/>
              </a:rPr>
              <a:t> </a:t>
            </a:r>
            <a:r>
              <a:rPr sz="2400" spc="-20" dirty="0">
                <a:latin typeface="Calibri"/>
                <a:cs typeface="Calibri"/>
              </a:rPr>
              <a:t>t</a:t>
            </a:r>
            <a:r>
              <a:rPr sz="2400" spc="-13" dirty="0">
                <a:latin typeface="Calibri"/>
                <a:cs typeface="Calibri"/>
              </a:rPr>
              <a:t>he</a:t>
            </a:r>
            <a:r>
              <a:rPr sz="2400" spc="7" dirty="0">
                <a:latin typeface="Calibri"/>
                <a:cs typeface="Calibri"/>
              </a:rPr>
              <a:t> </a:t>
            </a:r>
            <a:r>
              <a:rPr sz="2400" spc="-7" dirty="0">
                <a:latin typeface="Calibri"/>
                <a:cs typeface="Calibri"/>
              </a:rPr>
              <a:t>o</a:t>
            </a:r>
            <a:r>
              <a:rPr sz="2400" spc="-13" dirty="0">
                <a:latin typeface="Calibri"/>
                <a:cs typeface="Calibri"/>
              </a:rPr>
              <a:t>ne</a:t>
            </a:r>
            <a:r>
              <a:rPr sz="2400" spc="20" dirty="0">
                <a:latin typeface="Calibri"/>
                <a:cs typeface="Calibri"/>
              </a:rPr>
              <a:t> </a:t>
            </a:r>
            <a:r>
              <a:rPr sz="2400" dirty="0">
                <a:latin typeface="Calibri"/>
                <a:cs typeface="Calibri"/>
              </a:rPr>
              <a:t>be</a:t>
            </a:r>
            <a:r>
              <a:rPr sz="2400" spc="-7" dirty="0">
                <a:latin typeface="Calibri"/>
                <a:cs typeface="Calibri"/>
              </a:rPr>
              <a:t>i</a:t>
            </a:r>
            <a:r>
              <a:rPr sz="2400" dirty="0">
                <a:latin typeface="Calibri"/>
                <a:cs typeface="Calibri"/>
              </a:rPr>
              <a:t>ng p</a:t>
            </a:r>
            <a:r>
              <a:rPr sz="2400" spc="-53" dirty="0">
                <a:latin typeface="Calibri"/>
                <a:cs typeface="Calibri"/>
              </a:rPr>
              <a:t>r</a:t>
            </a:r>
            <a:r>
              <a:rPr sz="2400" spc="-7" dirty="0">
                <a:latin typeface="Calibri"/>
                <a:cs typeface="Calibri"/>
              </a:rPr>
              <a:t>o</a:t>
            </a:r>
            <a:r>
              <a:rPr sz="2400" dirty="0">
                <a:latin typeface="Calibri"/>
                <a:cs typeface="Calibri"/>
              </a:rPr>
              <a:t>p</a:t>
            </a:r>
            <a:r>
              <a:rPr sz="2400" spc="-7" dirty="0">
                <a:latin typeface="Calibri"/>
                <a:cs typeface="Calibri"/>
              </a:rPr>
              <a:t>o</a:t>
            </a:r>
            <a:r>
              <a:rPr sz="2400" dirty="0">
                <a:latin typeface="Calibri"/>
                <a:cs typeface="Calibri"/>
              </a:rPr>
              <a:t>s</a:t>
            </a:r>
            <a:r>
              <a:rPr sz="2400" spc="-13" dirty="0">
                <a:latin typeface="Calibri"/>
                <a:cs typeface="Calibri"/>
              </a:rPr>
              <a:t>e</a:t>
            </a:r>
            <a:r>
              <a:rPr sz="2400" dirty="0">
                <a:latin typeface="Calibri"/>
                <a:cs typeface="Calibri"/>
              </a:rPr>
              <a:t>d </a:t>
            </a:r>
            <a:r>
              <a:rPr sz="2400" spc="-47" dirty="0">
                <a:latin typeface="Calibri"/>
                <a:cs typeface="Calibri"/>
              </a:rPr>
              <a:t>f</a:t>
            </a:r>
            <a:r>
              <a:rPr sz="2400" spc="-7" dirty="0">
                <a:latin typeface="Calibri"/>
                <a:cs typeface="Calibri"/>
              </a:rPr>
              <a:t>o</a:t>
            </a:r>
            <a:r>
              <a:rPr sz="2400" spc="-13" dirty="0">
                <a:latin typeface="Calibri"/>
                <a:cs typeface="Calibri"/>
              </a:rPr>
              <a:t>r</a:t>
            </a:r>
            <a:r>
              <a:rPr sz="2400" spc="-7" dirty="0">
                <a:latin typeface="Calibri"/>
                <a:cs typeface="Calibri"/>
              </a:rPr>
              <a:t> </a:t>
            </a:r>
            <a:r>
              <a:rPr sz="2400" dirty="0">
                <a:latin typeface="Calibri"/>
                <a:cs typeface="Calibri"/>
              </a:rPr>
              <a:t>a</a:t>
            </a:r>
            <a:r>
              <a:rPr sz="2400" spc="-13" dirty="0">
                <a:latin typeface="Calibri"/>
                <a:cs typeface="Calibri"/>
              </a:rPr>
              <a:t>c</a:t>
            </a:r>
            <a:r>
              <a:rPr sz="2400" dirty="0">
                <a:latin typeface="Calibri"/>
                <a:cs typeface="Calibri"/>
              </a:rPr>
              <a:t>qu</a:t>
            </a:r>
            <a:r>
              <a:rPr sz="2400" spc="-7" dirty="0">
                <a:latin typeface="Calibri"/>
                <a:cs typeface="Calibri"/>
              </a:rPr>
              <a:t>i</a:t>
            </a:r>
            <a:r>
              <a:rPr sz="2400" dirty="0">
                <a:latin typeface="Calibri"/>
                <a:cs typeface="Calibri"/>
              </a:rPr>
              <a:t>s</a:t>
            </a:r>
            <a:r>
              <a:rPr sz="2400" spc="-13" dirty="0">
                <a:latin typeface="Calibri"/>
                <a:cs typeface="Calibri"/>
              </a:rPr>
              <a:t>i</a:t>
            </a:r>
            <a:r>
              <a:rPr sz="2400" spc="-20" dirty="0">
                <a:latin typeface="Calibri"/>
                <a:cs typeface="Calibri"/>
              </a:rPr>
              <a:t>t</a:t>
            </a:r>
            <a:r>
              <a:rPr sz="2400" spc="-13" dirty="0">
                <a:latin typeface="Calibri"/>
                <a:cs typeface="Calibri"/>
              </a:rPr>
              <a:t>i</a:t>
            </a:r>
            <a:r>
              <a:rPr sz="2400" spc="-7" dirty="0">
                <a:latin typeface="Calibri"/>
                <a:cs typeface="Calibri"/>
              </a:rPr>
              <a:t>o</a:t>
            </a:r>
            <a:r>
              <a:rPr sz="2400" dirty="0">
                <a:latin typeface="Calibri"/>
                <a:cs typeface="Calibri"/>
              </a:rPr>
              <a:t>n.</a:t>
            </a:r>
          </a:p>
          <a:p>
            <a:pPr marL="1236102" marR="307331" lvl="2" indent="-304792">
              <a:spcBef>
                <a:spcPts val="667"/>
              </a:spcBef>
              <a:buClr>
                <a:srgbClr val="DA1F28"/>
              </a:buClr>
              <a:buSzPct val="75000"/>
              <a:buFont typeface="Wingdings"/>
              <a:buChar char=""/>
              <a:tabLst>
                <a:tab pos="1236102" algn="l"/>
              </a:tabLst>
            </a:pPr>
            <a:r>
              <a:rPr sz="2400" spc="-7" dirty="0">
                <a:latin typeface="Calibri"/>
                <a:cs typeface="Calibri"/>
              </a:rPr>
              <a:t>T</a:t>
            </a:r>
            <a:r>
              <a:rPr sz="2400" dirty="0">
                <a:latin typeface="Calibri"/>
                <a:cs typeface="Calibri"/>
              </a:rPr>
              <a:t>h</a:t>
            </a:r>
            <a:r>
              <a:rPr sz="2400" spc="-13" dirty="0">
                <a:latin typeface="Calibri"/>
                <a:cs typeface="Calibri"/>
              </a:rPr>
              <a:t>e</a:t>
            </a:r>
            <a:r>
              <a:rPr sz="2400" spc="7" dirty="0">
                <a:latin typeface="Calibri"/>
                <a:cs typeface="Calibri"/>
              </a:rPr>
              <a:t> </a:t>
            </a:r>
            <a:r>
              <a:rPr sz="2400" spc="-13" dirty="0">
                <a:latin typeface="Calibri"/>
                <a:cs typeface="Calibri"/>
              </a:rPr>
              <a:t>en</a:t>
            </a:r>
            <a:r>
              <a:rPr sz="2400" spc="-20" dirty="0">
                <a:latin typeface="Calibri"/>
                <a:cs typeface="Calibri"/>
              </a:rPr>
              <a:t>t</a:t>
            </a:r>
            <a:r>
              <a:rPr sz="2400" spc="-13" dirty="0">
                <a:latin typeface="Calibri"/>
                <a:cs typeface="Calibri"/>
              </a:rPr>
              <a:t>i</a:t>
            </a:r>
            <a:r>
              <a:rPr sz="2400" spc="-20" dirty="0">
                <a:latin typeface="Calibri"/>
                <a:cs typeface="Calibri"/>
              </a:rPr>
              <a:t>t</a:t>
            </a:r>
            <a:r>
              <a:rPr sz="2400" spc="-13" dirty="0">
                <a:latin typeface="Calibri"/>
                <a:cs typeface="Calibri"/>
              </a:rPr>
              <a:t>y</a:t>
            </a:r>
            <a:r>
              <a:rPr sz="2400" spc="13" dirty="0">
                <a:latin typeface="Calibri"/>
                <a:cs typeface="Calibri"/>
              </a:rPr>
              <a:t> </a:t>
            </a:r>
            <a:r>
              <a:rPr sz="2400" dirty="0">
                <a:latin typeface="Calibri"/>
                <a:cs typeface="Calibri"/>
              </a:rPr>
              <a:t>mu</a:t>
            </a:r>
            <a:r>
              <a:rPr sz="2400" spc="-27" dirty="0">
                <a:latin typeface="Calibri"/>
                <a:cs typeface="Calibri"/>
              </a:rPr>
              <a:t>s</a:t>
            </a:r>
            <a:r>
              <a:rPr sz="2400" spc="-13" dirty="0">
                <a:latin typeface="Calibri"/>
                <a:cs typeface="Calibri"/>
              </a:rPr>
              <a:t>t</a:t>
            </a:r>
            <a:r>
              <a:rPr sz="2400" spc="-7" dirty="0">
                <a:latin typeface="Calibri"/>
                <a:cs typeface="Calibri"/>
              </a:rPr>
              <a:t> </a:t>
            </a:r>
            <a:r>
              <a:rPr sz="2400" spc="-20" dirty="0">
                <a:latin typeface="Calibri"/>
                <a:cs typeface="Calibri"/>
              </a:rPr>
              <a:t>ma</a:t>
            </a:r>
            <a:r>
              <a:rPr sz="2400" spc="-100" dirty="0">
                <a:latin typeface="Calibri"/>
                <a:cs typeface="Calibri"/>
              </a:rPr>
              <a:t>k</a:t>
            </a:r>
            <a:r>
              <a:rPr sz="2400" spc="-13" dirty="0">
                <a:latin typeface="Calibri"/>
                <a:cs typeface="Calibri"/>
              </a:rPr>
              <a:t>e</a:t>
            </a:r>
            <a:r>
              <a:rPr sz="2400" spc="7" dirty="0">
                <a:latin typeface="Calibri"/>
                <a:cs typeface="Calibri"/>
              </a:rPr>
              <a:t> </a:t>
            </a:r>
            <a:r>
              <a:rPr sz="2400" dirty="0">
                <a:latin typeface="Calibri"/>
                <a:cs typeface="Calibri"/>
              </a:rPr>
              <a:t>p</a:t>
            </a:r>
            <a:r>
              <a:rPr sz="2400" spc="-53" dirty="0">
                <a:latin typeface="Calibri"/>
                <a:cs typeface="Calibri"/>
              </a:rPr>
              <a:t>r</a:t>
            </a:r>
            <a:r>
              <a:rPr sz="2400" spc="-13" dirty="0">
                <a:latin typeface="Calibri"/>
                <a:cs typeface="Calibri"/>
              </a:rPr>
              <a:t>e</a:t>
            </a:r>
            <a:r>
              <a:rPr sz="2400" dirty="0">
                <a:latin typeface="Calibri"/>
                <a:cs typeface="Calibri"/>
              </a:rPr>
              <a:t>-p</a:t>
            </a:r>
            <a:r>
              <a:rPr sz="2400" spc="-53" dirty="0">
                <a:latin typeface="Calibri"/>
                <a:cs typeface="Calibri"/>
              </a:rPr>
              <a:t>r</a:t>
            </a:r>
            <a:r>
              <a:rPr sz="2400" spc="-7" dirty="0">
                <a:latin typeface="Calibri"/>
                <a:cs typeface="Calibri"/>
              </a:rPr>
              <a:t>o</a:t>
            </a:r>
            <a:r>
              <a:rPr sz="2400" spc="-27" dirty="0">
                <a:latin typeface="Calibri"/>
                <a:cs typeface="Calibri"/>
              </a:rPr>
              <a:t>c</a:t>
            </a:r>
            <a:r>
              <a:rPr sz="2400" dirty="0">
                <a:latin typeface="Calibri"/>
                <a:cs typeface="Calibri"/>
              </a:rPr>
              <a:t>u</a:t>
            </a:r>
            <a:r>
              <a:rPr sz="2400" spc="-53" dirty="0">
                <a:latin typeface="Calibri"/>
                <a:cs typeface="Calibri"/>
              </a:rPr>
              <a:t>r</a:t>
            </a:r>
            <a:r>
              <a:rPr sz="2400" spc="-20" dirty="0">
                <a:latin typeface="Calibri"/>
                <a:cs typeface="Calibri"/>
              </a:rPr>
              <a:t>eme</a:t>
            </a:r>
            <a:r>
              <a:rPr sz="2400" spc="-13" dirty="0">
                <a:latin typeface="Calibri"/>
                <a:cs typeface="Calibri"/>
              </a:rPr>
              <a:t>nt</a:t>
            </a:r>
            <a:r>
              <a:rPr sz="2400" spc="13" dirty="0">
                <a:latin typeface="Calibri"/>
                <a:cs typeface="Calibri"/>
              </a:rPr>
              <a:t> </a:t>
            </a:r>
            <a:r>
              <a:rPr sz="2400" dirty="0">
                <a:latin typeface="Calibri"/>
                <a:cs typeface="Calibri"/>
              </a:rPr>
              <a:t>p</a:t>
            </a:r>
            <a:r>
              <a:rPr sz="2400" spc="-53" dirty="0">
                <a:latin typeface="Calibri"/>
                <a:cs typeface="Calibri"/>
              </a:rPr>
              <a:t>r</a:t>
            </a:r>
            <a:r>
              <a:rPr sz="2400" spc="-7" dirty="0">
                <a:latin typeface="Calibri"/>
                <a:cs typeface="Calibri"/>
              </a:rPr>
              <a:t>o</a:t>
            </a:r>
            <a:r>
              <a:rPr sz="2400" spc="-27" dirty="0">
                <a:latin typeface="Calibri"/>
                <a:cs typeface="Calibri"/>
              </a:rPr>
              <a:t>c</a:t>
            </a:r>
            <a:r>
              <a:rPr sz="2400" spc="-13" dirty="0">
                <a:latin typeface="Calibri"/>
                <a:cs typeface="Calibri"/>
              </a:rPr>
              <a:t>e</a:t>
            </a:r>
            <a:r>
              <a:rPr sz="2400" dirty="0">
                <a:latin typeface="Calibri"/>
                <a:cs typeface="Calibri"/>
              </a:rPr>
              <a:t>ss</a:t>
            </a:r>
            <a:r>
              <a:rPr sz="2400" spc="-13" dirty="0">
                <a:latin typeface="Calibri"/>
                <a:cs typeface="Calibri"/>
              </a:rPr>
              <a:t> </a:t>
            </a:r>
            <a:r>
              <a:rPr sz="2400" dirty="0">
                <a:latin typeface="Calibri"/>
                <a:cs typeface="Calibri"/>
              </a:rPr>
              <a:t>d</a:t>
            </a:r>
            <a:r>
              <a:rPr sz="2400" spc="-7" dirty="0">
                <a:latin typeface="Calibri"/>
                <a:cs typeface="Calibri"/>
              </a:rPr>
              <a:t>o</a:t>
            </a:r>
            <a:r>
              <a:rPr sz="2400" spc="-27" dirty="0">
                <a:latin typeface="Calibri"/>
                <a:cs typeface="Calibri"/>
              </a:rPr>
              <a:t>c</a:t>
            </a:r>
            <a:r>
              <a:rPr sz="2400" dirty="0">
                <a:latin typeface="Calibri"/>
                <a:cs typeface="Calibri"/>
              </a:rPr>
              <a:t>u</a:t>
            </a:r>
            <a:r>
              <a:rPr sz="2400" spc="-20" dirty="0">
                <a:latin typeface="Calibri"/>
                <a:cs typeface="Calibri"/>
              </a:rPr>
              <a:t>me</a:t>
            </a:r>
            <a:r>
              <a:rPr sz="2400" spc="-13" dirty="0">
                <a:latin typeface="Calibri"/>
                <a:cs typeface="Calibri"/>
              </a:rPr>
              <a:t>n</a:t>
            </a:r>
            <a:r>
              <a:rPr sz="2400" spc="-20" dirty="0">
                <a:latin typeface="Calibri"/>
                <a:cs typeface="Calibri"/>
              </a:rPr>
              <a:t>t</a:t>
            </a:r>
            <a:r>
              <a:rPr sz="2400" dirty="0">
                <a:latin typeface="Calibri"/>
                <a:cs typeface="Calibri"/>
              </a:rPr>
              <a:t>s</a:t>
            </a:r>
            <a:r>
              <a:rPr sz="2400" spc="7" dirty="0">
                <a:latin typeface="Calibri"/>
                <a:cs typeface="Calibri"/>
              </a:rPr>
              <a:t> </a:t>
            </a:r>
            <a:r>
              <a:rPr sz="2400" spc="-33" dirty="0">
                <a:latin typeface="Calibri"/>
                <a:cs typeface="Calibri"/>
              </a:rPr>
              <a:t>a</a:t>
            </a:r>
            <a:r>
              <a:rPr sz="2400" spc="-47" dirty="0">
                <a:latin typeface="Calibri"/>
                <a:cs typeface="Calibri"/>
              </a:rPr>
              <a:t>v</a:t>
            </a:r>
            <a:r>
              <a:rPr sz="2400" dirty="0">
                <a:latin typeface="Calibri"/>
                <a:cs typeface="Calibri"/>
              </a:rPr>
              <a:t>a</a:t>
            </a:r>
            <a:r>
              <a:rPr sz="2400" spc="-7" dirty="0">
                <a:latin typeface="Calibri"/>
                <a:cs typeface="Calibri"/>
              </a:rPr>
              <a:t>il</a:t>
            </a:r>
            <a:r>
              <a:rPr sz="2400" dirty="0">
                <a:latin typeface="Calibri"/>
                <a:cs typeface="Calibri"/>
              </a:rPr>
              <a:t>ab</a:t>
            </a:r>
            <a:r>
              <a:rPr sz="2400" spc="-7" dirty="0">
                <a:latin typeface="Calibri"/>
                <a:cs typeface="Calibri"/>
              </a:rPr>
              <a:t>l</a:t>
            </a:r>
            <a:r>
              <a:rPr sz="2400" spc="-13" dirty="0">
                <a:latin typeface="Calibri"/>
                <a:cs typeface="Calibri"/>
              </a:rPr>
              <a:t>e</a:t>
            </a:r>
            <a:r>
              <a:rPr sz="2400" spc="20" dirty="0">
                <a:latin typeface="Calibri"/>
                <a:cs typeface="Calibri"/>
              </a:rPr>
              <a:t> </a:t>
            </a:r>
            <a:r>
              <a:rPr sz="2400" spc="-7" dirty="0">
                <a:latin typeface="Calibri"/>
                <a:cs typeface="Calibri"/>
              </a:rPr>
              <a:t>i</a:t>
            </a:r>
            <a:r>
              <a:rPr sz="2400" dirty="0">
                <a:latin typeface="Calibri"/>
                <a:cs typeface="Calibri"/>
              </a:rPr>
              <a:t>f </a:t>
            </a:r>
            <a:r>
              <a:rPr sz="2400" spc="-27" dirty="0">
                <a:latin typeface="Calibri"/>
                <a:cs typeface="Calibri"/>
              </a:rPr>
              <a:t>c</a:t>
            </a:r>
            <a:r>
              <a:rPr sz="2400" spc="-13" dirty="0">
                <a:latin typeface="Calibri"/>
                <a:cs typeface="Calibri"/>
              </a:rPr>
              <a:t>e</a:t>
            </a:r>
            <a:r>
              <a:rPr sz="2400" spc="-20" dirty="0">
                <a:latin typeface="Calibri"/>
                <a:cs typeface="Calibri"/>
              </a:rPr>
              <a:t>r</a:t>
            </a:r>
            <a:r>
              <a:rPr sz="2400" spc="-53" dirty="0">
                <a:latin typeface="Calibri"/>
                <a:cs typeface="Calibri"/>
              </a:rPr>
              <a:t>t</a:t>
            </a:r>
            <a:r>
              <a:rPr sz="2400" dirty="0">
                <a:latin typeface="Calibri"/>
                <a:cs typeface="Calibri"/>
              </a:rPr>
              <a:t>a</a:t>
            </a:r>
            <a:r>
              <a:rPr sz="2400" spc="-7" dirty="0">
                <a:latin typeface="Calibri"/>
                <a:cs typeface="Calibri"/>
              </a:rPr>
              <a:t>i</a:t>
            </a:r>
            <a:r>
              <a:rPr sz="2400" dirty="0">
                <a:latin typeface="Calibri"/>
                <a:cs typeface="Calibri"/>
              </a:rPr>
              <a:t>n</a:t>
            </a:r>
            <a:r>
              <a:rPr sz="2400" spc="33" dirty="0">
                <a:latin typeface="Calibri"/>
                <a:cs typeface="Calibri"/>
              </a:rPr>
              <a:t> </a:t>
            </a:r>
            <a:r>
              <a:rPr sz="2400" spc="-40" dirty="0">
                <a:latin typeface="Calibri"/>
                <a:cs typeface="Calibri"/>
              </a:rPr>
              <a:t>c</a:t>
            </a:r>
            <a:r>
              <a:rPr sz="2400" spc="-7" dirty="0">
                <a:latin typeface="Calibri"/>
                <a:cs typeface="Calibri"/>
              </a:rPr>
              <a:t>o</a:t>
            </a:r>
            <a:r>
              <a:rPr sz="2400" dirty="0">
                <a:latin typeface="Calibri"/>
                <a:cs typeface="Calibri"/>
              </a:rPr>
              <a:t>nd</a:t>
            </a:r>
            <a:r>
              <a:rPr sz="2400" spc="-7" dirty="0">
                <a:latin typeface="Calibri"/>
                <a:cs typeface="Calibri"/>
              </a:rPr>
              <a:t>i</a:t>
            </a:r>
            <a:r>
              <a:rPr sz="2400" spc="-20" dirty="0">
                <a:latin typeface="Calibri"/>
                <a:cs typeface="Calibri"/>
              </a:rPr>
              <a:t>t</a:t>
            </a:r>
            <a:r>
              <a:rPr sz="2400" spc="-7" dirty="0">
                <a:latin typeface="Calibri"/>
                <a:cs typeface="Calibri"/>
              </a:rPr>
              <a:t>io</a:t>
            </a:r>
            <a:r>
              <a:rPr sz="2400" dirty="0">
                <a:latin typeface="Calibri"/>
                <a:cs typeface="Calibri"/>
              </a:rPr>
              <a:t>ns</a:t>
            </a:r>
            <a:r>
              <a:rPr sz="2400" spc="20" dirty="0">
                <a:latin typeface="Calibri"/>
                <a:cs typeface="Calibri"/>
              </a:rPr>
              <a:t> </a:t>
            </a:r>
            <a:r>
              <a:rPr sz="2400" spc="-40" dirty="0">
                <a:latin typeface="Calibri"/>
                <a:cs typeface="Calibri"/>
              </a:rPr>
              <a:t>e</a:t>
            </a:r>
            <a:r>
              <a:rPr sz="2400" spc="-13" dirty="0">
                <a:latin typeface="Calibri"/>
                <a:cs typeface="Calibri"/>
              </a:rPr>
              <a:t>x</a:t>
            </a:r>
            <a:r>
              <a:rPr sz="2400" spc="-7" dirty="0">
                <a:latin typeface="Calibri"/>
                <a:cs typeface="Calibri"/>
              </a:rPr>
              <a:t>i</a:t>
            </a:r>
            <a:r>
              <a:rPr sz="2400" spc="-27" dirty="0">
                <a:latin typeface="Calibri"/>
                <a:cs typeface="Calibri"/>
              </a:rPr>
              <a:t>s</a:t>
            </a:r>
            <a:r>
              <a:rPr sz="2400" spc="-7" dirty="0">
                <a:latin typeface="Calibri"/>
                <a:cs typeface="Calibri"/>
              </a:rPr>
              <a:t>t</a:t>
            </a:r>
            <a:r>
              <a:rPr sz="2400" dirty="0">
                <a:latin typeface="Calibri"/>
                <a:cs typeface="Calibri"/>
              </a:rPr>
              <a:t>.</a:t>
            </a:r>
          </a:p>
        </p:txBody>
      </p:sp>
      <p:pic>
        <p:nvPicPr>
          <p:cNvPr id="9" name="Picture 8" descr="https://spintranet.alsde.edu/Templates/SDE-web-us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15890" y="5319521"/>
            <a:ext cx="1676110" cy="1425740"/>
          </a:xfrm>
          <a:prstGeom prst="rect">
            <a:avLst/>
          </a:prstGeom>
          <a:noFill/>
          <a:ln>
            <a:noFill/>
          </a:ln>
        </p:spPr>
      </p:pic>
    </p:spTree>
    <p:extLst>
      <p:ext uri="{BB962C8B-B14F-4D97-AF65-F5344CB8AC3E}">
        <p14:creationId xmlns:p14="http://schemas.microsoft.com/office/powerpoint/2010/main" val="2496208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886" y="711384"/>
            <a:ext cx="11491927" cy="738664"/>
          </a:xfrm>
        </p:spPr>
        <p:txBody>
          <a:bodyPr/>
          <a:lstStyle/>
          <a:p>
            <a:r>
              <a:rPr lang="en-US" dirty="0" smtClean="0"/>
              <a:t>Supplies </a:t>
            </a:r>
            <a:r>
              <a:rPr lang="en-US" dirty="0">
                <a:latin typeface="Calibri"/>
                <a:cs typeface="Calibri"/>
              </a:rPr>
              <a:t>§</a:t>
            </a:r>
            <a:r>
              <a:rPr lang="en-US" dirty="0" smtClean="0"/>
              <a:t>200.94 and §200.453</a:t>
            </a:r>
            <a:endParaRPr lang="en-US" dirty="0"/>
          </a:p>
        </p:txBody>
      </p:sp>
      <p:sp>
        <p:nvSpPr>
          <p:cNvPr id="3" name="Text Placeholder 2"/>
          <p:cNvSpPr>
            <a:spLocks noGrp="1"/>
          </p:cNvSpPr>
          <p:nvPr>
            <p:ph type="body" idx="1"/>
          </p:nvPr>
        </p:nvSpPr>
        <p:spPr>
          <a:xfrm>
            <a:off x="1123404" y="1957226"/>
            <a:ext cx="8098973" cy="3877985"/>
          </a:xfrm>
        </p:spPr>
        <p:txBody>
          <a:bodyPr/>
          <a:lstStyle/>
          <a:p>
            <a:pPr lvl="1"/>
            <a:r>
              <a:rPr lang="en-US" dirty="0" smtClean="0"/>
              <a:t>	</a:t>
            </a:r>
            <a:r>
              <a:rPr lang="en-US" sz="2800" i="1" dirty="0" smtClean="0"/>
              <a:t>Supplies </a:t>
            </a:r>
            <a:r>
              <a:rPr lang="en-US" sz="2800" dirty="0" smtClean="0"/>
              <a:t>means all tangible personal property other than those described in </a:t>
            </a:r>
            <a:r>
              <a:rPr lang="en-US" sz="2800" dirty="0" smtClean="0">
                <a:cs typeface="Calibri"/>
              </a:rPr>
              <a:t>§200.33 Equipment.  A computing device is a supply if the acquisition cost is less than the lesser of the capitalization level established by the non-Federal entity for financial statement purposes or $5,000, regardless of the length of its useful life.  See also §§200.20 Computing devices and 200.33 Equipment.</a:t>
            </a:r>
            <a:endParaRPr lang="en-US" sz="2800" dirty="0" smtClean="0"/>
          </a:p>
        </p:txBody>
      </p:sp>
      <p:pic>
        <p:nvPicPr>
          <p:cNvPr id="4" name="Picture 3" descr="https://spintranet.alsde.edu/Templates/SDE-web-us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07703" y="5272966"/>
            <a:ext cx="1676110" cy="1425740"/>
          </a:xfrm>
          <a:prstGeom prst="rect">
            <a:avLst/>
          </a:prstGeom>
          <a:noFill/>
          <a:ln>
            <a:noFill/>
          </a:ln>
        </p:spPr>
      </p:pic>
    </p:spTree>
    <p:extLst>
      <p:ext uri="{BB962C8B-B14F-4D97-AF65-F5344CB8AC3E}">
        <p14:creationId xmlns:p14="http://schemas.microsoft.com/office/powerpoint/2010/main" val="3857246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186" y="719111"/>
            <a:ext cx="11575625" cy="738664"/>
          </a:xfrm>
        </p:spPr>
        <p:txBody>
          <a:bodyPr/>
          <a:lstStyle/>
          <a:p>
            <a:r>
              <a:rPr lang="en-US" dirty="0" smtClean="0"/>
              <a:t>Equipment §200.33 and §200.313(c)(1)</a:t>
            </a:r>
            <a:endParaRPr lang="en-US" dirty="0"/>
          </a:p>
        </p:txBody>
      </p:sp>
      <p:sp>
        <p:nvSpPr>
          <p:cNvPr id="3" name="Text Placeholder 2"/>
          <p:cNvSpPr>
            <a:spLocks noGrp="1"/>
          </p:cNvSpPr>
          <p:nvPr>
            <p:ph type="body" idx="1"/>
          </p:nvPr>
        </p:nvSpPr>
        <p:spPr>
          <a:xfrm>
            <a:off x="668019" y="1918039"/>
            <a:ext cx="10855960" cy="4062074"/>
          </a:xfrm>
        </p:spPr>
        <p:txBody>
          <a:bodyPr/>
          <a:lstStyle/>
          <a:p>
            <a:r>
              <a:rPr lang="en-US" dirty="0" smtClean="0"/>
              <a:t>	</a:t>
            </a:r>
            <a:r>
              <a:rPr lang="en-US" i="1" dirty="0" smtClean="0"/>
              <a:t>Equipment </a:t>
            </a:r>
            <a:r>
              <a:rPr lang="en-US" dirty="0" smtClean="0"/>
              <a:t>– items over $5,000.00</a:t>
            </a:r>
          </a:p>
          <a:p>
            <a:endParaRPr lang="en-US" dirty="0" smtClean="0"/>
          </a:p>
          <a:p>
            <a:pPr marL="457200" indent="-457200">
              <a:buFont typeface="Wingdings" panose="05000000000000000000" pitchFamily="2" charset="2"/>
              <a:buChar char="§"/>
            </a:pPr>
            <a:r>
              <a:rPr lang="en-US" dirty="0" smtClean="0"/>
              <a:t>Use equipment for the program or project for which it was acquired as long as needed</a:t>
            </a:r>
          </a:p>
          <a:p>
            <a:pPr marL="457200" indent="-457200">
              <a:buFont typeface="Wingdings" panose="05000000000000000000" pitchFamily="2" charset="2"/>
              <a:buChar char="§"/>
            </a:pPr>
            <a:r>
              <a:rPr lang="en-US" dirty="0" smtClean="0"/>
              <a:t>Not encumber the property without prior approval of the Federal awarding agency</a:t>
            </a:r>
          </a:p>
          <a:p>
            <a:pPr marL="457200" indent="-457200">
              <a:buFont typeface="Wingdings" panose="05000000000000000000" pitchFamily="2" charset="2"/>
              <a:buChar char="§"/>
            </a:pPr>
            <a:r>
              <a:rPr lang="en-US" dirty="0" smtClean="0"/>
              <a:t>When no longer needed for original program the equipment may be used in other activities supported by the Federal awarding agency</a:t>
            </a:r>
          </a:p>
          <a:p>
            <a:pPr marL="457200" indent="-457200">
              <a:buFont typeface="Wingdings" panose="05000000000000000000" pitchFamily="2" charset="2"/>
              <a:buChar char="§"/>
            </a:pPr>
            <a:endParaRPr lang="en-US" dirty="0"/>
          </a:p>
        </p:txBody>
      </p:sp>
    </p:spTree>
    <p:extLst>
      <p:ext uri="{BB962C8B-B14F-4D97-AF65-F5344CB8AC3E}">
        <p14:creationId xmlns:p14="http://schemas.microsoft.com/office/powerpoint/2010/main" val="2464594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17425" y="6341871"/>
            <a:ext cx="11673839" cy="168655"/>
          </a:xfrm>
          <a:prstGeom prst="rect">
            <a:avLst/>
          </a:prstGeom>
          <a:blipFill>
            <a:blip r:embed="rId3" cstate="print"/>
            <a:stretch>
              <a:fillRect/>
            </a:stretch>
          </a:blipFill>
        </p:spPr>
        <p:txBody>
          <a:bodyPr wrap="square" lIns="0" tIns="0" rIns="0" bIns="0" rtlCol="0"/>
          <a:lstStyle/>
          <a:p>
            <a:endParaRPr sz="2400" dirty="0"/>
          </a:p>
        </p:txBody>
      </p:sp>
      <p:sp>
        <p:nvSpPr>
          <p:cNvPr id="3" name="object 3"/>
          <p:cNvSpPr/>
          <p:nvPr/>
        </p:nvSpPr>
        <p:spPr>
          <a:xfrm>
            <a:off x="287867" y="6375400"/>
            <a:ext cx="11531600" cy="0"/>
          </a:xfrm>
          <a:custGeom>
            <a:avLst/>
            <a:gdLst/>
            <a:ahLst/>
            <a:cxnLst/>
            <a:rect l="l" t="t" r="r" b="b"/>
            <a:pathLst>
              <a:path w="8648700">
                <a:moveTo>
                  <a:pt x="0" y="0"/>
                </a:moveTo>
                <a:lnTo>
                  <a:pt x="8648700" y="0"/>
                </a:lnTo>
              </a:path>
            </a:pathLst>
          </a:custGeom>
          <a:ln w="19050">
            <a:solidFill>
              <a:srgbClr val="464646"/>
            </a:solidFill>
          </a:ln>
        </p:spPr>
        <p:txBody>
          <a:bodyPr wrap="square" lIns="0" tIns="0" rIns="0" bIns="0" rtlCol="0"/>
          <a:lstStyle/>
          <a:p>
            <a:endParaRPr sz="2400" dirty="0"/>
          </a:p>
        </p:txBody>
      </p:sp>
      <p:sp>
        <p:nvSpPr>
          <p:cNvPr id="5" name="object 5"/>
          <p:cNvSpPr txBox="1">
            <a:spLocks noGrp="1"/>
          </p:cNvSpPr>
          <p:nvPr>
            <p:ph type="title"/>
          </p:nvPr>
        </p:nvSpPr>
        <p:spPr>
          <a:xfrm>
            <a:off x="0" y="341071"/>
            <a:ext cx="15434167" cy="1182367"/>
          </a:xfrm>
          <a:prstGeom prst="rect">
            <a:avLst/>
          </a:prstGeom>
        </p:spPr>
        <p:txBody>
          <a:bodyPr vert="horz" wrap="square" lIns="0" tIns="439412" rIns="0" bIns="0" rtlCol="0">
            <a:spAutoFit/>
          </a:bodyPr>
          <a:lstStyle/>
          <a:p>
            <a:pPr marL="626518"/>
            <a:r>
              <a:rPr spc="-73" dirty="0"/>
              <a:t>K</a:t>
            </a:r>
            <a:r>
              <a:rPr spc="-193" dirty="0"/>
              <a:t>e</a:t>
            </a:r>
            <a:r>
              <a:rPr dirty="0"/>
              <a:t>y</a:t>
            </a:r>
            <a:r>
              <a:rPr spc="-20" dirty="0"/>
              <a:t> </a:t>
            </a:r>
            <a:r>
              <a:rPr spc="-7" dirty="0"/>
              <a:t>C</a:t>
            </a:r>
            <a:r>
              <a:rPr spc="-33" dirty="0"/>
              <a:t>h</a:t>
            </a:r>
            <a:r>
              <a:rPr spc="-20" dirty="0"/>
              <a:t>a</a:t>
            </a:r>
            <a:r>
              <a:rPr spc="-33" dirty="0"/>
              <a:t>n</a:t>
            </a:r>
            <a:r>
              <a:rPr spc="-120" dirty="0"/>
              <a:t>g</a:t>
            </a:r>
            <a:r>
              <a:rPr dirty="0"/>
              <a:t>es:</a:t>
            </a:r>
            <a:r>
              <a:rPr spc="-13" dirty="0"/>
              <a:t> </a:t>
            </a:r>
            <a:r>
              <a:rPr dirty="0"/>
              <a:t>Ri</a:t>
            </a:r>
            <a:r>
              <a:rPr spc="-20" dirty="0"/>
              <a:t>sk</a:t>
            </a:r>
            <a:r>
              <a:rPr dirty="0">
                <a:solidFill>
                  <a:srgbClr val="000000"/>
                </a:solidFill>
              </a:rPr>
              <a:t>-</a:t>
            </a:r>
            <a:r>
              <a:rPr spc="-27" dirty="0"/>
              <a:t>B</a:t>
            </a:r>
            <a:r>
              <a:rPr spc="-20" dirty="0"/>
              <a:t>a</a:t>
            </a:r>
            <a:r>
              <a:rPr spc="-27" dirty="0"/>
              <a:t>sed </a:t>
            </a:r>
            <a:r>
              <a:rPr spc="-47" dirty="0"/>
              <a:t>M</a:t>
            </a:r>
            <a:r>
              <a:rPr spc="-27" dirty="0"/>
              <a:t>o</a:t>
            </a:r>
            <a:r>
              <a:rPr spc="-33" dirty="0"/>
              <a:t>n</a:t>
            </a:r>
            <a:r>
              <a:rPr dirty="0"/>
              <a:t>i</a:t>
            </a:r>
            <a:r>
              <a:rPr spc="-20" dirty="0"/>
              <a:t>t</a:t>
            </a:r>
            <a:r>
              <a:rPr dirty="0"/>
              <a:t>ori</a:t>
            </a:r>
            <a:r>
              <a:rPr spc="-33" dirty="0"/>
              <a:t>n</a:t>
            </a:r>
            <a:r>
              <a:rPr spc="-27" dirty="0"/>
              <a:t>g</a:t>
            </a: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3866"/>
            <a:fld id="{81D60167-4931-47E6-BA6A-407CBD079E47}" type="slidenum">
              <a:rPr spc="-13" dirty="0"/>
              <a:pPr marL="33866"/>
              <a:t>16</a:t>
            </a:fld>
            <a:endParaRPr spc="-13" dirty="0"/>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6933"/>
            <a:r>
              <a:rPr spc="-7" dirty="0"/>
              <a:t>U</a:t>
            </a:r>
            <a:r>
              <a:rPr spc="-13" dirty="0"/>
              <a:t>pdat</a:t>
            </a:r>
            <a:r>
              <a:rPr spc="7" dirty="0"/>
              <a:t>e</a:t>
            </a:r>
            <a:r>
              <a:rPr spc="-7" dirty="0"/>
              <a:t>d</a:t>
            </a:r>
            <a:r>
              <a:rPr spc="47" dirty="0"/>
              <a:t> </a:t>
            </a:r>
            <a:r>
              <a:rPr spc="-7" dirty="0"/>
              <a:t>F</a:t>
            </a:r>
            <a:r>
              <a:rPr spc="7" dirty="0"/>
              <a:t>e</a:t>
            </a:r>
            <a:r>
              <a:rPr spc="-7" dirty="0"/>
              <a:t>b </a:t>
            </a:r>
            <a:r>
              <a:rPr spc="-13" dirty="0"/>
              <a:t>4</a:t>
            </a:r>
            <a:r>
              <a:rPr spc="-7" dirty="0"/>
              <a:t>,</a:t>
            </a:r>
            <a:r>
              <a:rPr spc="13" dirty="0"/>
              <a:t> </a:t>
            </a:r>
            <a:r>
              <a:rPr spc="-13" dirty="0"/>
              <a:t>2015</a:t>
            </a:r>
          </a:p>
        </p:txBody>
      </p:sp>
      <p:sp>
        <p:nvSpPr>
          <p:cNvPr id="6" name="object 6"/>
          <p:cNvSpPr txBox="1">
            <a:spLocks noGrp="1"/>
          </p:cNvSpPr>
          <p:nvPr>
            <p:ph type="body" idx="1"/>
          </p:nvPr>
        </p:nvSpPr>
        <p:spPr>
          <a:xfrm>
            <a:off x="71967" y="1916365"/>
            <a:ext cx="11963400" cy="4032579"/>
          </a:xfrm>
          <a:prstGeom prst="rect">
            <a:avLst/>
          </a:prstGeom>
        </p:spPr>
        <p:txBody>
          <a:bodyPr vert="horz" wrap="square" lIns="0" tIns="0" rIns="0" bIns="0" rtlCol="0">
            <a:spAutoFit/>
          </a:bodyPr>
          <a:lstStyle/>
          <a:p>
            <a:pPr marL="697636" indent="-426709">
              <a:buClr>
                <a:srgbClr val="DA1F28"/>
              </a:buClr>
              <a:buSzPct val="59090"/>
              <a:buFont typeface="Wingdings"/>
              <a:buChar char=""/>
              <a:tabLst>
                <a:tab pos="697636" algn="l"/>
              </a:tabLst>
            </a:pPr>
            <a:r>
              <a:rPr spc="-20" dirty="0"/>
              <a:t>Inc</a:t>
            </a:r>
            <a:r>
              <a:rPr spc="-47" dirty="0"/>
              <a:t>r</a:t>
            </a:r>
            <a:r>
              <a:rPr spc="-27" dirty="0"/>
              <a:t>e</a:t>
            </a:r>
            <a:r>
              <a:rPr spc="-20" dirty="0"/>
              <a:t>a</a:t>
            </a:r>
            <a:r>
              <a:rPr spc="-7" dirty="0"/>
              <a:t>s</a:t>
            </a:r>
            <a:r>
              <a:rPr spc="-27" dirty="0"/>
              <a:t>e</a:t>
            </a:r>
            <a:r>
              <a:rPr spc="-20" dirty="0"/>
              <a:t>d</a:t>
            </a:r>
            <a:r>
              <a:rPr spc="-13" dirty="0"/>
              <a:t> </a:t>
            </a:r>
            <a:r>
              <a:rPr spc="-47" dirty="0"/>
              <a:t>r</a:t>
            </a:r>
            <a:r>
              <a:rPr spc="-27" dirty="0"/>
              <a:t>e</a:t>
            </a:r>
            <a:r>
              <a:rPr spc="-7" dirty="0"/>
              <a:t>s</a:t>
            </a:r>
            <a:r>
              <a:rPr spc="-27" dirty="0"/>
              <a:t>p</a:t>
            </a:r>
            <a:r>
              <a:rPr spc="-13" dirty="0"/>
              <a:t>o</a:t>
            </a:r>
            <a:r>
              <a:rPr spc="-27" dirty="0"/>
              <a:t>n</a:t>
            </a:r>
            <a:r>
              <a:rPr spc="-7" dirty="0"/>
              <a:t>s</a:t>
            </a:r>
            <a:r>
              <a:rPr spc="-20" dirty="0"/>
              <a:t>ibilitie</a:t>
            </a:r>
            <a:r>
              <a:rPr spc="-13" dirty="0"/>
              <a:t>s</a:t>
            </a:r>
            <a:r>
              <a:rPr spc="-20" dirty="0"/>
              <a:t> </a:t>
            </a:r>
            <a:r>
              <a:rPr spc="-80" dirty="0"/>
              <a:t>f</a:t>
            </a:r>
            <a:r>
              <a:rPr spc="-13" dirty="0"/>
              <a:t>or</a:t>
            </a:r>
            <a:r>
              <a:rPr spc="7" dirty="0"/>
              <a:t> </a:t>
            </a:r>
            <a:r>
              <a:rPr spc="-27" dirty="0"/>
              <a:t>p</a:t>
            </a:r>
            <a:r>
              <a:rPr spc="-20" dirty="0"/>
              <a:t>a</a:t>
            </a:r>
            <a:r>
              <a:rPr spc="-7" dirty="0"/>
              <a:t>ss</a:t>
            </a:r>
            <a:r>
              <a:rPr spc="-20" dirty="0"/>
              <a:t>-th</a:t>
            </a:r>
            <a:r>
              <a:rPr spc="-60" dirty="0"/>
              <a:t>r</a:t>
            </a:r>
            <a:r>
              <a:rPr spc="-13" dirty="0"/>
              <a:t>o</a:t>
            </a:r>
            <a:r>
              <a:rPr spc="-27" dirty="0"/>
              <a:t>ug</a:t>
            </a:r>
            <a:r>
              <a:rPr spc="-20" dirty="0"/>
              <a:t>h</a:t>
            </a:r>
            <a:r>
              <a:rPr spc="-27" dirty="0"/>
              <a:t> e</a:t>
            </a:r>
            <a:r>
              <a:rPr spc="-60" dirty="0"/>
              <a:t>n</a:t>
            </a:r>
            <a:r>
              <a:rPr spc="-20" dirty="0"/>
              <a:t>t</a:t>
            </a:r>
            <a:r>
              <a:rPr dirty="0"/>
              <a:t>i</a:t>
            </a:r>
            <a:r>
              <a:rPr spc="-20" dirty="0"/>
              <a:t>t</a:t>
            </a:r>
            <a:r>
              <a:rPr dirty="0"/>
              <a:t>i</a:t>
            </a:r>
            <a:r>
              <a:rPr spc="-27" dirty="0"/>
              <a:t>e</a:t>
            </a:r>
            <a:r>
              <a:rPr spc="-7" dirty="0"/>
              <a:t>s</a:t>
            </a:r>
            <a:r>
              <a:rPr spc="-13" dirty="0"/>
              <a:t>:</a:t>
            </a:r>
          </a:p>
          <a:p>
            <a:pPr marL="1124345" marR="6773" lvl="1" indent="-364058">
              <a:lnSpc>
                <a:spcPct val="99300"/>
              </a:lnSpc>
              <a:spcBef>
                <a:spcPts val="880"/>
              </a:spcBef>
              <a:buClr>
                <a:srgbClr val="2CA1BE"/>
              </a:buClr>
              <a:buSzPct val="70000"/>
              <a:buFont typeface="Wingdings 2"/>
              <a:buChar char=""/>
              <a:tabLst>
                <a:tab pos="1124345" algn="l"/>
              </a:tabLst>
            </a:pPr>
            <a:r>
              <a:rPr sz="2667" dirty="0">
                <a:latin typeface="MS PGothic"/>
                <a:cs typeface="MS PGothic"/>
              </a:rPr>
              <a:t>§</a:t>
            </a:r>
            <a:r>
              <a:rPr sz="2667" dirty="0">
                <a:latin typeface="Calibri"/>
                <a:cs typeface="Calibri"/>
              </a:rPr>
              <a:t>200</a:t>
            </a:r>
            <a:r>
              <a:rPr sz="2667" spc="-7" dirty="0">
                <a:latin typeface="Calibri"/>
                <a:cs typeface="Calibri"/>
              </a:rPr>
              <a:t>.</a:t>
            </a:r>
            <a:r>
              <a:rPr sz="2667" dirty="0">
                <a:latin typeface="Calibri"/>
                <a:cs typeface="Calibri"/>
              </a:rPr>
              <a:t>3</a:t>
            </a:r>
            <a:r>
              <a:rPr sz="2667" spc="-13" dirty="0">
                <a:latin typeface="Calibri"/>
                <a:cs typeface="Calibri"/>
              </a:rPr>
              <a:t>3</a:t>
            </a:r>
            <a:r>
              <a:rPr sz="2667" dirty="0">
                <a:latin typeface="Calibri"/>
                <a:cs typeface="Calibri"/>
              </a:rPr>
              <a:t>1</a:t>
            </a:r>
            <a:r>
              <a:rPr sz="2667" spc="-53" dirty="0">
                <a:latin typeface="Calibri"/>
                <a:cs typeface="Calibri"/>
              </a:rPr>
              <a:t> </a:t>
            </a:r>
            <a:r>
              <a:rPr sz="2667" dirty="0">
                <a:latin typeface="Calibri"/>
                <a:cs typeface="Calibri"/>
              </a:rPr>
              <a:t>(b)</a:t>
            </a:r>
            <a:r>
              <a:rPr sz="2667" spc="-7" dirty="0">
                <a:latin typeface="Calibri"/>
                <a:cs typeface="Calibri"/>
              </a:rPr>
              <a:t> </a:t>
            </a:r>
            <a:r>
              <a:rPr sz="2667" spc="-73" dirty="0">
                <a:latin typeface="Calibri"/>
                <a:cs typeface="Calibri"/>
              </a:rPr>
              <a:t>P</a:t>
            </a:r>
            <a:r>
              <a:rPr sz="2667" dirty="0">
                <a:latin typeface="Calibri"/>
                <a:cs typeface="Calibri"/>
              </a:rPr>
              <a:t>a</a:t>
            </a:r>
            <a:r>
              <a:rPr sz="2667" spc="-7" dirty="0">
                <a:latin typeface="Calibri"/>
                <a:cs typeface="Calibri"/>
              </a:rPr>
              <a:t>ss-</a:t>
            </a:r>
            <a:r>
              <a:rPr sz="2667" dirty="0">
                <a:latin typeface="Calibri"/>
                <a:cs typeface="Calibri"/>
              </a:rPr>
              <a:t>th</a:t>
            </a:r>
            <a:r>
              <a:rPr sz="2667" spc="-53" dirty="0">
                <a:latin typeface="Calibri"/>
                <a:cs typeface="Calibri"/>
              </a:rPr>
              <a:t>r</a:t>
            </a:r>
            <a:r>
              <a:rPr sz="2667" spc="-7" dirty="0">
                <a:latin typeface="Calibri"/>
                <a:cs typeface="Calibri"/>
              </a:rPr>
              <a:t>o</a:t>
            </a:r>
            <a:r>
              <a:rPr sz="2667" dirty="0">
                <a:latin typeface="Calibri"/>
                <a:cs typeface="Calibri"/>
              </a:rPr>
              <a:t>ugh</a:t>
            </a:r>
            <a:r>
              <a:rPr sz="2667" spc="13" dirty="0">
                <a:latin typeface="Calibri"/>
                <a:cs typeface="Calibri"/>
              </a:rPr>
              <a:t> </a:t>
            </a:r>
            <a:r>
              <a:rPr sz="2667" spc="-7" dirty="0">
                <a:latin typeface="Calibri"/>
                <a:cs typeface="Calibri"/>
              </a:rPr>
              <a:t>e</a:t>
            </a:r>
            <a:r>
              <a:rPr sz="2667" spc="-33" dirty="0">
                <a:latin typeface="Calibri"/>
                <a:cs typeface="Calibri"/>
              </a:rPr>
              <a:t>n</a:t>
            </a:r>
            <a:r>
              <a:rPr sz="2667" dirty="0">
                <a:latin typeface="Calibri"/>
                <a:cs typeface="Calibri"/>
              </a:rPr>
              <a:t>t</a:t>
            </a:r>
            <a:r>
              <a:rPr sz="2667" spc="-7" dirty="0">
                <a:latin typeface="Calibri"/>
                <a:cs typeface="Calibri"/>
              </a:rPr>
              <a:t>i</a:t>
            </a:r>
            <a:r>
              <a:rPr sz="2667" dirty="0">
                <a:latin typeface="Calibri"/>
                <a:cs typeface="Calibri"/>
              </a:rPr>
              <a:t>t</a:t>
            </a:r>
            <a:r>
              <a:rPr sz="2667" spc="-7" dirty="0">
                <a:latin typeface="Calibri"/>
                <a:cs typeface="Calibri"/>
              </a:rPr>
              <a:t>ie</a:t>
            </a:r>
            <a:r>
              <a:rPr sz="2667" dirty="0">
                <a:latin typeface="Calibri"/>
                <a:cs typeface="Calibri"/>
              </a:rPr>
              <a:t>s</a:t>
            </a:r>
            <a:r>
              <a:rPr sz="2667" spc="27" dirty="0">
                <a:latin typeface="Calibri"/>
                <a:cs typeface="Calibri"/>
              </a:rPr>
              <a:t> </a:t>
            </a:r>
            <a:r>
              <a:rPr sz="2667" spc="-7" dirty="0">
                <a:latin typeface="Calibri"/>
                <a:cs typeface="Calibri"/>
              </a:rPr>
              <a:t>m</a:t>
            </a:r>
            <a:r>
              <a:rPr sz="2667" dirty="0">
                <a:latin typeface="Calibri"/>
                <a:cs typeface="Calibri"/>
              </a:rPr>
              <a:t>u</a:t>
            </a:r>
            <a:r>
              <a:rPr sz="2667" spc="-40" dirty="0">
                <a:latin typeface="Calibri"/>
                <a:cs typeface="Calibri"/>
              </a:rPr>
              <a:t>s</a:t>
            </a:r>
            <a:r>
              <a:rPr sz="2667" dirty="0">
                <a:latin typeface="Calibri"/>
                <a:cs typeface="Calibri"/>
              </a:rPr>
              <a:t>t</a:t>
            </a:r>
            <a:r>
              <a:rPr sz="2667" spc="20" dirty="0">
                <a:latin typeface="Calibri"/>
                <a:cs typeface="Calibri"/>
              </a:rPr>
              <a:t> </a:t>
            </a:r>
            <a:r>
              <a:rPr sz="2667" spc="-20" dirty="0">
                <a:latin typeface="Calibri"/>
                <a:cs typeface="Calibri"/>
              </a:rPr>
              <a:t>e</a:t>
            </a:r>
            <a:r>
              <a:rPr sz="2667" spc="-40" dirty="0">
                <a:latin typeface="Calibri"/>
                <a:cs typeface="Calibri"/>
              </a:rPr>
              <a:t>v</a:t>
            </a:r>
            <a:r>
              <a:rPr sz="2667" dirty="0">
                <a:latin typeface="Calibri"/>
                <a:cs typeface="Calibri"/>
              </a:rPr>
              <a:t>a</a:t>
            </a:r>
            <a:r>
              <a:rPr sz="2667" spc="-7" dirty="0">
                <a:latin typeface="Calibri"/>
                <a:cs typeface="Calibri"/>
              </a:rPr>
              <a:t>l</a:t>
            </a:r>
            <a:r>
              <a:rPr sz="2667" dirty="0">
                <a:latin typeface="Calibri"/>
                <a:cs typeface="Calibri"/>
              </a:rPr>
              <a:t>u</a:t>
            </a:r>
            <a:r>
              <a:rPr sz="2667" spc="-33" dirty="0">
                <a:latin typeface="Calibri"/>
                <a:cs typeface="Calibri"/>
              </a:rPr>
              <a:t>at</a:t>
            </a:r>
            <a:r>
              <a:rPr sz="2667" dirty="0">
                <a:latin typeface="Calibri"/>
                <a:cs typeface="Calibri"/>
              </a:rPr>
              <a:t>e</a:t>
            </a:r>
            <a:r>
              <a:rPr sz="2667" spc="20" dirty="0">
                <a:latin typeface="Calibri"/>
                <a:cs typeface="Calibri"/>
              </a:rPr>
              <a:t> </a:t>
            </a:r>
            <a:r>
              <a:rPr sz="2667" spc="-7" dirty="0">
                <a:latin typeface="Calibri"/>
                <a:cs typeface="Calibri"/>
              </a:rPr>
              <a:t>e</a:t>
            </a:r>
            <a:r>
              <a:rPr sz="2667" dirty="0">
                <a:latin typeface="Calibri"/>
                <a:cs typeface="Calibri"/>
              </a:rPr>
              <a:t>ach</a:t>
            </a:r>
            <a:r>
              <a:rPr sz="2667" spc="-7" dirty="0">
                <a:latin typeface="Calibri"/>
                <a:cs typeface="Calibri"/>
              </a:rPr>
              <a:t> </a:t>
            </a:r>
            <a:r>
              <a:rPr sz="2667" spc="-7" dirty="0" smtClean="0">
                <a:latin typeface="Calibri"/>
                <a:cs typeface="Calibri"/>
              </a:rPr>
              <a:t>s</a:t>
            </a:r>
            <a:r>
              <a:rPr sz="2667" dirty="0" smtClean="0">
                <a:latin typeface="Calibri"/>
                <a:cs typeface="Calibri"/>
              </a:rPr>
              <a:t>ub</a:t>
            </a:r>
            <a:r>
              <a:rPr sz="2667" spc="-40" dirty="0" smtClean="0">
                <a:latin typeface="Calibri"/>
                <a:cs typeface="Calibri"/>
              </a:rPr>
              <a:t>r</a:t>
            </a:r>
            <a:r>
              <a:rPr sz="2667" spc="-7" dirty="0" smtClean="0">
                <a:latin typeface="Calibri"/>
                <a:cs typeface="Calibri"/>
              </a:rPr>
              <a:t>e</a:t>
            </a:r>
            <a:r>
              <a:rPr sz="2667" dirty="0" smtClean="0">
                <a:latin typeface="Calibri"/>
                <a:cs typeface="Calibri"/>
              </a:rPr>
              <a:t>c</a:t>
            </a:r>
            <a:r>
              <a:rPr sz="2667" spc="-7" dirty="0" smtClean="0">
                <a:latin typeface="Calibri"/>
                <a:cs typeface="Calibri"/>
              </a:rPr>
              <a:t>i</a:t>
            </a:r>
            <a:r>
              <a:rPr sz="2667" dirty="0" smtClean="0">
                <a:latin typeface="Calibri"/>
                <a:cs typeface="Calibri"/>
              </a:rPr>
              <a:t>p</a:t>
            </a:r>
            <a:r>
              <a:rPr sz="2667" spc="-7" dirty="0" smtClean="0">
                <a:latin typeface="Calibri"/>
                <a:cs typeface="Calibri"/>
              </a:rPr>
              <a:t>ie</a:t>
            </a:r>
            <a:r>
              <a:rPr sz="2667" spc="-33" dirty="0" smtClean="0">
                <a:latin typeface="Calibri"/>
                <a:cs typeface="Calibri"/>
              </a:rPr>
              <a:t>n</a:t>
            </a:r>
            <a:r>
              <a:rPr sz="2667" spc="93" dirty="0" smtClean="0">
                <a:latin typeface="Calibri"/>
                <a:cs typeface="Calibri"/>
              </a:rPr>
              <a:t>t</a:t>
            </a:r>
            <a:r>
              <a:rPr sz="2667" spc="-160" dirty="0" smtClean="0">
                <a:latin typeface="Calibri"/>
                <a:cs typeface="Calibri"/>
              </a:rPr>
              <a:t>’</a:t>
            </a:r>
            <a:r>
              <a:rPr sz="2667" dirty="0" smtClean="0">
                <a:latin typeface="Calibri"/>
                <a:cs typeface="Calibri"/>
              </a:rPr>
              <a:t>s </a:t>
            </a:r>
            <a:r>
              <a:rPr sz="2667" spc="-7" dirty="0">
                <a:latin typeface="Calibri"/>
                <a:cs typeface="Calibri"/>
              </a:rPr>
              <a:t>ris</a:t>
            </a:r>
            <a:r>
              <a:rPr sz="2667" dirty="0">
                <a:latin typeface="Calibri"/>
                <a:cs typeface="Calibri"/>
              </a:rPr>
              <a:t>k</a:t>
            </a:r>
            <a:r>
              <a:rPr sz="2667" spc="13" dirty="0">
                <a:latin typeface="Calibri"/>
                <a:cs typeface="Calibri"/>
              </a:rPr>
              <a:t> </a:t>
            </a:r>
            <a:r>
              <a:rPr sz="2667" spc="-7" dirty="0">
                <a:latin typeface="Calibri"/>
                <a:cs typeface="Calibri"/>
              </a:rPr>
              <a:t>o</a:t>
            </a:r>
            <a:r>
              <a:rPr sz="2667" dirty="0">
                <a:latin typeface="Calibri"/>
                <a:cs typeface="Calibri"/>
              </a:rPr>
              <a:t>f</a:t>
            </a:r>
            <a:r>
              <a:rPr sz="2667" spc="-13" dirty="0">
                <a:latin typeface="Calibri"/>
                <a:cs typeface="Calibri"/>
              </a:rPr>
              <a:t> </a:t>
            </a:r>
            <a:r>
              <a:rPr sz="2667" dirty="0">
                <a:latin typeface="Calibri"/>
                <a:cs typeface="Calibri"/>
              </a:rPr>
              <a:t>n</a:t>
            </a:r>
            <a:r>
              <a:rPr sz="2667" spc="-7" dirty="0">
                <a:latin typeface="Calibri"/>
                <a:cs typeface="Calibri"/>
              </a:rPr>
              <a:t>o</a:t>
            </a:r>
            <a:r>
              <a:rPr sz="2667" dirty="0">
                <a:latin typeface="Calibri"/>
                <a:cs typeface="Calibri"/>
              </a:rPr>
              <a:t>n</a:t>
            </a:r>
            <a:r>
              <a:rPr sz="2667" spc="-13" dirty="0">
                <a:latin typeface="Calibri"/>
                <a:cs typeface="Calibri"/>
              </a:rPr>
              <a:t>c</a:t>
            </a:r>
            <a:r>
              <a:rPr sz="2667" spc="-7" dirty="0">
                <a:latin typeface="Calibri"/>
                <a:cs typeface="Calibri"/>
              </a:rPr>
              <a:t>om</a:t>
            </a:r>
            <a:r>
              <a:rPr sz="2667" dirty="0">
                <a:latin typeface="Calibri"/>
                <a:cs typeface="Calibri"/>
              </a:rPr>
              <a:t>p</a:t>
            </a:r>
            <a:r>
              <a:rPr sz="2667" spc="-7" dirty="0">
                <a:latin typeface="Calibri"/>
                <a:cs typeface="Calibri"/>
              </a:rPr>
              <a:t>li</a:t>
            </a:r>
            <a:r>
              <a:rPr sz="2667" dirty="0">
                <a:latin typeface="Calibri"/>
                <a:cs typeface="Calibri"/>
              </a:rPr>
              <a:t>ance</a:t>
            </a:r>
            <a:r>
              <a:rPr sz="2667" spc="-33" dirty="0">
                <a:latin typeface="Calibri"/>
                <a:cs typeface="Calibri"/>
              </a:rPr>
              <a:t> </a:t>
            </a:r>
            <a:r>
              <a:rPr sz="2667" spc="-7" dirty="0">
                <a:latin typeface="Calibri"/>
                <a:cs typeface="Calibri"/>
              </a:rPr>
              <a:t>wi</a:t>
            </a:r>
            <a:r>
              <a:rPr sz="2667" dirty="0">
                <a:latin typeface="Calibri"/>
                <a:cs typeface="Calibri"/>
              </a:rPr>
              <a:t>th</a:t>
            </a:r>
            <a:r>
              <a:rPr sz="2667" spc="-7" dirty="0">
                <a:latin typeface="Calibri"/>
                <a:cs typeface="Calibri"/>
              </a:rPr>
              <a:t> </a:t>
            </a:r>
            <a:r>
              <a:rPr sz="2667" spc="-67" dirty="0">
                <a:latin typeface="Calibri"/>
                <a:cs typeface="Calibri"/>
              </a:rPr>
              <a:t>f</a:t>
            </a:r>
            <a:r>
              <a:rPr sz="2667" spc="-7" dirty="0">
                <a:latin typeface="Calibri"/>
                <a:cs typeface="Calibri"/>
              </a:rPr>
              <a:t>e</a:t>
            </a:r>
            <a:r>
              <a:rPr sz="2667" dirty="0">
                <a:latin typeface="Calibri"/>
                <a:cs typeface="Calibri"/>
              </a:rPr>
              <a:t>d</a:t>
            </a:r>
            <a:r>
              <a:rPr sz="2667" spc="-7" dirty="0">
                <a:latin typeface="Calibri"/>
                <a:cs typeface="Calibri"/>
              </a:rPr>
              <a:t>e</a:t>
            </a:r>
            <a:r>
              <a:rPr sz="2667" spc="-53" dirty="0">
                <a:latin typeface="Calibri"/>
                <a:cs typeface="Calibri"/>
              </a:rPr>
              <a:t>r</a:t>
            </a:r>
            <a:r>
              <a:rPr sz="2667" dirty="0">
                <a:latin typeface="Calibri"/>
                <a:cs typeface="Calibri"/>
              </a:rPr>
              <a:t>al</a:t>
            </a:r>
            <a:r>
              <a:rPr sz="2667" spc="13" dirty="0">
                <a:latin typeface="Calibri"/>
                <a:cs typeface="Calibri"/>
              </a:rPr>
              <a:t> </a:t>
            </a:r>
            <a:r>
              <a:rPr sz="2667" spc="-7" dirty="0">
                <a:latin typeface="Calibri"/>
                <a:cs typeface="Calibri"/>
              </a:rPr>
              <a:t>l</a:t>
            </a:r>
            <a:r>
              <a:rPr sz="2667" spc="-20" dirty="0">
                <a:latin typeface="Calibri"/>
                <a:cs typeface="Calibri"/>
              </a:rPr>
              <a:t>a</a:t>
            </a:r>
            <a:r>
              <a:rPr sz="2667" spc="-27" dirty="0">
                <a:latin typeface="Calibri"/>
                <a:cs typeface="Calibri"/>
              </a:rPr>
              <a:t>w</a:t>
            </a:r>
            <a:r>
              <a:rPr sz="2667" spc="-7" dirty="0">
                <a:latin typeface="Calibri"/>
                <a:cs typeface="Calibri"/>
              </a:rPr>
              <a:t>s</a:t>
            </a:r>
            <a:r>
              <a:rPr sz="2667" dirty="0">
                <a:latin typeface="Calibri"/>
                <a:cs typeface="Calibri"/>
              </a:rPr>
              <a:t>,</a:t>
            </a:r>
            <a:r>
              <a:rPr sz="2667" spc="-7" dirty="0">
                <a:latin typeface="Calibri"/>
                <a:cs typeface="Calibri"/>
              </a:rPr>
              <a:t> </a:t>
            </a:r>
            <a:r>
              <a:rPr sz="2667" spc="-40" dirty="0">
                <a:latin typeface="Calibri"/>
                <a:cs typeface="Calibri"/>
              </a:rPr>
              <a:t>r</a:t>
            </a:r>
            <a:r>
              <a:rPr sz="2667" spc="-7" dirty="0">
                <a:latin typeface="Calibri"/>
                <a:cs typeface="Calibri"/>
              </a:rPr>
              <a:t>e</a:t>
            </a:r>
            <a:r>
              <a:rPr sz="2667" dirty="0">
                <a:latin typeface="Calibri"/>
                <a:cs typeface="Calibri"/>
              </a:rPr>
              <a:t>gu</a:t>
            </a:r>
            <a:r>
              <a:rPr sz="2667" spc="-7" dirty="0">
                <a:latin typeface="Calibri"/>
                <a:cs typeface="Calibri"/>
              </a:rPr>
              <a:t>l</a:t>
            </a:r>
            <a:r>
              <a:rPr sz="2667" spc="-33" dirty="0">
                <a:latin typeface="Calibri"/>
                <a:cs typeface="Calibri"/>
              </a:rPr>
              <a:t>a</a:t>
            </a:r>
            <a:r>
              <a:rPr sz="2667" dirty="0">
                <a:latin typeface="Calibri"/>
                <a:cs typeface="Calibri"/>
              </a:rPr>
              <a:t>t</a:t>
            </a:r>
            <a:r>
              <a:rPr sz="2667" spc="-7" dirty="0">
                <a:latin typeface="Calibri"/>
                <a:cs typeface="Calibri"/>
              </a:rPr>
              <a:t>io</a:t>
            </a:r>
            <a:r>
              <a:rPr sz="2667" dirty="0">
                <a:latin typeface="Calibri"/>
                <a:cs typeface="Calibri"/>
              </a:rPr>
              <a:t>n</a:t>
            </a:r>
            <a:r>
              <a:rPr sz="2667" spc="-7" dirty="0">
                <a:latin typeface="Calibri"/>
                <a:cs typeface="Calibri"/>
              </a:rPr>
              <a:t>s</a:t>
            </a:r>
            <a:r>
              <a:rPr sz="2667" dirty="0">
                <a:latin typeface="Calibri"/>
                <a:cs typeface="Calibri"/>
              </a:rPr>
              <a:t>,</a:t>
            </a:r>
            <a:r>
              <a:rPr sz="2667" spc="7" dirty="0">
                <a:latin typeface="Calibri"/>
                <a:cs typeface="Calibri"/>
              </a:rPr>
              <a:t> </a:t>
            </a:r>
            <a:r>
              <a:rPr sz="2667" dirty="0">
                <a:latin typeface="Calibri"/>
                <a:cs typeface="Calibri"/>
              </a:rPr>
              <a:t>and</a:t>
            </a:r>
            <a:r>
              <a:rPr sz="2667" spc="-7" dirty="0">
                <a:latin typeface="Calibri"/>
                <a:cs typeface="Calibri"/>
              </a:rPr>
              <a:t> </a:t>
            </a:r>
            <a:r>
              <a:rPr sz="2667" dirty="0">
                <a:latin typeface="Calibri"/>
                <a:cs typeface="Calibri"/>
              </a:rPr>
              <a:t>g</a:t>
            </a:r>
            <a:r>
              <a:rPr sz="2667" spc="-53" dirty="0">
                <a:latin typeface="Calibri"/>
                <a:cs typeface="Calibri"/>
              </a:rPr>
              <a:t>r</a:t>
            </a:r>
            <a:r>
              <a:rPr sz="2667" dirty="0">
                <a:latin typeface="Calibri"/>
                <a:cs typeface="Calibri"/>
              </a:rPr>
              <a:t>a</a:t>
            </a:r>
            <a:r>
              <a:rPr sz="2667" spc="-33" dirty="0">
                <a:latin typeface="Calibri"/>
                <a:cs typeface="Calibri"/>
              </a:rPr>
              <a:t>n</a:t>
            </a:r>
            <a:r>
              <a:rPr sz="2667" dirty="0">
                <a:latin typeface="Calibri"/>
                <a:cs typeface="Calibri"/>
              </a:rPr>
              <a:t>t</a:t>
            </a:r>
            <a:r>
              <a:rPr sz="2667" spc="-13" dirty="0">
                <a:latin typeface="Calibri"/>
                <a:cs typeface="Calibri"/>
              </a:rPr>
              <a:t> </a:t>
            </a:r>
            <a:r>
              <a:rPr sz="2667" spc="-33" dirty="0">
                <a:latin typeface="Calibri"/>
                <a:cs typeface="Calibri"/>
              </a:rPr>
              <a:t>t</a:t>
            </a:r>
            <a:r>
              <a:rPr sz="2667" spc="-7" dirty="0">
                <a:latin typeface="Calibri"/>
                <a:cs typeface="Calibri"/>
              </a:rPr>
              <a:t>erm</a:t>
            </a:r>
            <a:r>
              <a:rPr sz="2667" dirty="0">
                <a:latin typeface="Calibri"/>
                <a:cs typeface="Calibri"/>
              </a:rPr>
              <a:t>s and</a:t>
            </a:r>
            <a:r>
              <a:rPr sz="2667" spc="-7" dirty="0">
                <a:latin typeface="Calibri"/>
                <a:cs typeface="Calibri"/>
              </a:rPr>
              <a:t> </a:t>
            </a:r>
            <a:r>
              <a:rPr sz="2667" spc="-13" dirty="0">
                <a:latin typeface="Calibri"/>
                <a:cs typeface="Calibri"/>
              </a:rPr>
              <a:t>c</a:t>
            </a:r>
            <a:r>
              <a:rPr sz="2667" spc="-7" dirty="0">
                <a:latin typeface="Calibri"/>
                <a:cs typeface="Calibri"/>
              </a:rPr>
              <a:t>o</a:t>
            </a:r>
            <a:r>
              <a:rPr sz="2667" dirty="0">
                <a:latin typeface="Calibri"/>
                <a:cs typeface="Calibri"/>
              </a:rPr>
              <a:t>nd</a:t>
            </a:r>
            <a:r>
              <a:rPr sz="2667" spc="-7" dirty="0">
                <a:latin typeface="Calibri"/>
                <a:cs typeface="Calibri"/>
              </a:rPr>
              <a:t>i</a:t>
            </a:r>
            <a:r>
              <a:rPr sz="2667" dirty="0">
                <a:latin typeface="Calibri"/>
                <a:cs typeface="Calibri"/>
              </a:rPr>
              <a:t>t</a:t>
            </a:r>
            <a:r>
              <a:rPr sz="2667" spc="-7" dirty="0">
                <a:latin typeface="Calibri"/>
                <a:cs typeface="Calibri"/>
              </a:rPr>
              <a:t>io</a:t>
            </a:r>
            <a:r>
              <a:rPr sz="2667" dirty="0">
                <a:latin typeface="Calibri"/>
                <a:cs typeface="Calibri"/>
              </a:rPr>
              <a:t>n</a:t>
            </a:r>
            <a:r>
              <a:rPr sz="2667" spc="-13" dirty="0">
                <a:latin typeface="Calibri"/>
                <a:cs typeface="Calibri"/>
              </a:rPr>
              <a:t>s</a:t>
            </a:r>
            <a:r>
              <a:rPr sz="2667" dirty="0">
                <a:solidFill>
                  <a:srgbClr val="D51410"/>
                </a:solidFill>
                <a:latin typeface="Calibri"/>
                <a:cs typeface="Calibri"/>
              </a:rPr>
              <a:t>,</a:t>
            </a:r>
            <a:r>
              <a:rPr sz="2667" spc="-20" dirty="0">
                <a:solidFill>
                  <a:srgbClr val="D51410"/>
                </a:solidFill>
                <a:latin typeface="Calibri"/>
                <a:cs typeface="Calibri"/>
              </a:rPr>
              <a:t> </a:t>
            </a:r>
            <a:r>
              <a:rPr sz="2667" dirty="0">
                <a:latin typeface="Calibri"/>
                <a:cs typeface="Calibri"/>
              </a:rPr>
              <a:t>and</a:t>
            </a:r>
            <a:r>
              <a:rPr sz="2667" spc="-7" dirty="0">
                <a:latin typeface="Calibri"/>
                <a:cs typeface="Calibri"/>
              </a:rPr>
              <a:t> </a:t>
            </a:r>
            <a:r>
              <a:rPr sz="2667" dirty="0">
                <a:latin typeface="Calibri"/>
                <a:cs typeface="Calibri"/>
              </a:rPr>
              <a:t>d</a:t>
            </a:r>
            <a:r>
              <a:rPr sz="2667" spc="-20" dirty="0">
                <a:latin typeface="Calibri"/>
                <a:cs typeface="Calibri"/>
              </a:rPr>
              <a:t>e</a:t>
            </a:r>
            <a:r>
              <a:rPr sz="2667" spc="-33" dirty="0">
                <a:latin typeface="Calibri"/>
                <a:cs typeface="Calibri"/>
              </a:rPr>
              <a:t>t</a:t>
            </a:r>
            <a:r>
              <a:rPr sz="2667" spc="-7" dirty="0">
                <a:latin typeface="Calibri"/>
                <a:cs typeface="Calibri"/>
              </a:rPr>
              <a:t>ermi</a:t>
            </a:r>
            <a:r>
              <a:rPr sz="2667" dirty="0">
                <a:latin typeface="Calibri"/>
                <a:cs typeface="Calibri"/>
              </a:rPr>
              <a:t>ne</a:t>
            </a:r>
            <a:r>
              <a:rPr sz="2667" spc="20" dirty="0">
                <a:latin typeface="Calibri"/>
                <a:cs typeface="Calibri"/>
              </a:rPr>
              <a:t> </a:t>
            </a:r>
            <a:r>
              <a:rPr sz="2667" dirty="0">
                <a:latin typeface="Calibri"/>
                <a:cs typeface="Calibri"/>
              </a:rPr>
              <a:t>app</a:t>
            </a:r>
            <a:r>
              <a:rPr sz="2667" spc="-53" dirty="0">
                <a:latin typeface="Calibri"/>
                <a:cs typeface="Calibri"/>
              </a:rPr>
              <a:t>r</a:t>
            </a:r>
            <a:r>
              <a:rPr sz="2667" spc="-7" dirty="0">
                <a:latin typeface="Calibri"/>
                <a:cs typeface="Calibri"/>
              </a:rPr>
              <a:t>o</a:t>
            </a:r>
            <a:r>
              <a:rPr sz="2667" dirty="0">
                <a:latin typeface="Calibri"/>
                <a:cs typeface="Calibri"/>
              </a:rPr>
              <a:t>p</a:t>
            </a:r>
            <a:r>
              <a:rPr sz="2667" spc="-7" dirty="0">
                <a:latin typeface="Calibri"/>
                <a:cs typeface="Calibri"/>
              </a:rPr>
              <a:t>ri</a:t>
            </a:r>
            <a:r>
              <a:rPr sz="2667" spc="-33" dirty="0">
                <a:latin typeface="Calibri"/>
                <a:cs typeface="Calibri"/>
              </a:rPr>
              <a:t>at</a:t>
            </a:r>
            <a:r>
              <a:rPr sz="2667" dirty="0">
                <a:latin typeface="Calibri"/>
                <a:cs typeface="Calibri"/>
              </a:rPr>
              <a:t>e</a:t>
            </a:r>
            <a:r>
              <a:rPr sz="2667" spc="13" dirty="0">
                <a:latin typeface="Calibri"/>
                <a:cs typeface="Calibri"/>
              </a:rPr>
              <a:t> </a:t>
            </a:r>
            <a:r>
              <a:rPr sz="2667" spc="-7" dirty="0">
                <a:latin typeface="Calibri"/>
                <a:cs typeface="Calibri"/>
              </a:rPr>
              <a:t>mo</a:t>
            </a:r>
            <a:r>
              <a:rPr sz="2667" dirty="0">
                <a:latin typeface="Calibri"/>
                <a:cs typeface="Calibri"/>
              </a:rPr>
              <a:t>n</a:t>
            </a:r>
            <a:r>
              <a:rPr sz="2667" spc="-7" dirty="0">
                <a:latin typeface="Calibri"/>
                <a:cs typeface="Calibri"/>
              </a:rPr>
              <a:t>i</a:t>
            </a:r>
            <a:r>
              <a:rPr sz="2667" spc="-33" dirty="0">
                <a:latin typeface="Calibri"/>
                <a:cs typeface="Calibri"/>
              </a:rPr>
              <a:t>t</a:t>
            </a:r>
            <a:r>
              <a:rPr sz="2667" spc="-7" dirty="0">
                <a:latin typeface="Calibri"/>
                <a:cs typeface="Calibri"/>
              </a:rPr>
              <a:t>ori</a:t>
            </a:r>
            <a:r>
              <a:rPr sz="2667" dirty="0">
                <a:latin typeface="Calibri"/>
                <a:cs typeface="Calibri"/>
              </a:rPr>
              <a:t>ng</a:t>
            </a:r>
            <a:r>
              <a:rPr sz="2667" spc="-7" dirty="0">
                <a:latin typeface="Calibri"/>
                <a:cs typeface="Calibri"/>
              </a:rPr>
              <a:t> </a:t>
            </a:r>
            <a:r>
              <a:rPr sz="2667" dirty="0">
                <a:latin typeface="Calibri"/>
                <a:cs typeface="Calibri"/>
              </a:rPr>
              <a:t>act</a:t>
            </a:r>
            <a:r>
              <a:rPr sz="2667" spc="-7" dirty="0">
                <a:latin typeface="Calibri"/>
                <a:cs typeface="Calibri"/>
              </a:rPr>
              <a:t>io</a:t>
            </a:r>
            <a:r>
              <a:rPr sz="2667" dirty="0">
                <a:latin typeface="Calibri"/>
                <a:cs typeface="Calibri"/>
              </a:rPr>
              <a:t>n</a:t>
            </a:r>
            <a:r>
              <a:rPr sz="2667" spc="-7" dirty="0">
                <a:latin typeface="Calibri"/>
                <a:cs typeface="Calibri"/>
              </a:rPr>
              <a:t>s</a:t>
            </a:r>
            <a:r>
              <a:rPr sz="2667" dirty="0">
                <a:latin typeface="Calibri"/>
                <a:cs typeface="Calibri"/>
              </a:rPr>
              <a:t>.</a:t>
            </a:r>
          </a:p>
          <a:p>
            <a:pPr marL="1124345"/>
            <a:r>
              <a:rPr sz="2667" spc="-7" dirty="0"/>
              <a:t>Co</a:t>
            </a:r>
            <a:r>
              <a:rPr sz="2667" dirty="0"/>
              <a:t>n</a:t>
            </a:r>
            <a:r>
              <a:rPr sz="2667" spc="-7" dirty="0"/>
              <a:t>si</a:t>
            </a:r>
            <a:r>
              <a:rPr sz="2667" dirty="0"/>
              <a:t>d</a:t>
            </a:r>
            <a:r>
              <a:rPr sz="2667" spc="-7" dirty="0"/>
              <a:t>e</a:t>
            </a:r>
            <a:r>
              <a:rPr sz="2667" spc="-53" dirty="0"/>
              <a:t>r</a:t>
            </a:r>
            <a:r>
              <a:rPr sz="2667" spc="-33" dirty="0"/>
              <a:t>a</a:t>
            </a:r>
            <a:r>
              <a:rPr sz="2667" dirty="0"/>
              <a:t>t</a:t>
            </a:r>
            <a:r>
              <a:rPr sz="2667" spc="-7" dirty="0"/>
              <a:t>io</a:t>
            </a:r>
            <a:r>
              <a:rPr sz="2667" dirty="0"/>
              <a:t>n</a:t>
            </a:r>
            <a:r>
              <a:rPr sz="2667" spc="-7" dirty="0"/>
              <a:t>s:</a:t>
            </a:r>
            <a:endParaRPr sz="2667" dirty="0"/>
          </a:p>
          <a:p>
            <a:pPr marL="1490096" lvl="2" indent="-304792">
              <a:spcBef>
                <a:spcPts val="679"/>
              </a:spcBef>
              <a:buClr>
                <a:srgbClr val="DA1F28"/>
              </a:buClr>
              <a:buSzPct val="75000"/>
              <a:buFont typeface="Wingdings"/>
              <a:buChar char=""/>
              <a:tabLst>
                <a:tab pos="1490096" algn="l"/>
              </a:tabLst>
            </a:pPr>
            <a:r>
              <a:rPr sz="2400" spc="-27" dirty="0">
                <a:latin typeface="Calibri"/>
                <a:cs typeface="Calibri"/>
              </a:rPr>
              <a:t>P</a:t>
            </a:r>
            <a:r>
              <a:rPr sz="2400" spc="-20" dirty="0">
                <a:latin typeface="Calibri"/>
                <a:cs typeface="Calibri"/>
              </a:rPr>
              <a:t>r</a:t>
            </a:r>
            <a:r>
              <a:rPr sz="2400" spc="-7" dirty="0">
                <a:latin typeface="Calibri"/>
                <a:cs typeface="Calibri"/>
              </a:rPr>
              <a:t>io</a:t>
            </a:r>
            <a:r>
              <a:rPr sz="2400" spc="-13" dirty="0">
                <a:latin typeface="Calibri"/>
                <a:cs typeface="Calibri"/>
              </a:rPr>
              <a:t>r</a:t>
            </a:r>
            <a:r>
              <a:rPr sz="2400" spc="7" dirty="0">
                <a:latin typeface="Calibri"/>
                <a:cs typeface="Calibri"/>
              </a:rPr>
              <a:t> </a:t>
            </a:r>
            <a:r>
              <a:rPr sz="2400" spc="-40" dirty="0">
                <a:latin typeface="Calibri"/>
                <a:cs typeface="Calibri"/>
              </a:rPr>
              <a:t>e</a:t>
            </a:r>
            <a:r>
              <a:rPr sz="2400" dirty="0">
                <a:latin typeface="Calibri"/>
                <a:cs typeface="Calibri"/>
              </a:rPr>
              <a:t>xp</a:t>
            </a:r>
            <a:r>
              <a:rPr sz="2400" spc="-13" dirty="0">
                <a:latin typeface="Calibri"/>
                <a:cs typeface="Calibri"/>
              </a:rPr>
              <a:t>e</a:t>
            </a:r>
            <a:r>
              <a:rPr sz="2400" spc="-20" dirty="0">
                <a:latin typeface="Calibri"/>
                <a:cs typeface="Calibri"/>
              </a:rPr>
              <a:t>r</a:t>
            </a:r>
            <a:r>
              <a:rPr sz="2400" spc="-13" dirty="0">
                <a:latin typeface="Calibri"/>
                <a:cs typeface="Calibri"/>
              </a:rPr>
              <a:t>ie</a:t>
            </a:r>
            <a:r>
              <a:rPr sz="2400" dirty="0">
                <a:latin typeface="Calibri"/>
                <a:cs typeface="Calibri"/>
              </a:rPr>
              <a:t>n</a:t>
            </a:r>
            <a:r>
              <a:rPr sz="2400" spc="-27" dirty="0">
                <a:latin typeface="Calibri"/>
                <a:cs typeface="Calibri"/>
              </a:rPr>
              <a:t>c</a:t>
            </a:r>
            <a:r>
              <a:rPr sz="2400" spc="-13" dirty="0">
                <a:latin typeface="Calibri"/>
                <a:cs typeface="Calibri"/>
              </a:rPr>
              <a:t>e</a:t>
            </a:r>
            <a:r>
              <a:rPr sz="2400" spc="20" dirty="0">
                <a:latin typeface="Calibri"/>
                <a:cs typeface="Calibri"/>
              </a:rPr>
              <a:t> </a:t>
            </a:r>
            <a:r>
              <a:rPr sz="2400" spc="-27" dirty="0">
                <a:latin typeface="Calibri"/>
                <a:cs typeface="Calibri"/>
              </a:rPr>
              <a:t>w</a:t>
            </a:r>
            <a:r>
              <a:rPr sz="2400" spc="-7" dirty="0">
                <a:latin typeface="Calibri"/>
                <a:cs typeface="Calibri"/>
              </a:rPr>
              <a:t>i</a:t>
            </a:r>
            <a:r>
              <a:rPr sz="2400" spc="-20" dirty="0">
                <a:latin typeface="Calibri"/>
                <a:cs typeface="Calibri"/>
              </a:rPr>
              <a:t>t</a:t>
            </a:r>
            <a:r>
              <a:rPr sz="2400" dirty="0">
                <a:latin typeface="Calibri"/>
                <a:cs typeface="Calibri"/>
              </a:rPr>
              <a:t>h</a:t>
            </a:r>
            <a:r>
              <a:rPr sz="2400" spc="20" dirty="0">
                <a:latin typeface="Calibri"/>
                <a:cs typeface="Calibri"/>
              </a:rPr>
              <a:t> </a:t>
            </a:r>
            <a:r>
              <a:rPr sz="2400" spc="-20" dirty="0">
                <a:latin typeface="Calibri"/>
                <a:cs typeface="Calibri"/>
              </a:rPr>
              <a:t>t</a:t>
            </a:r>
            <a:r>
              <a:rPr sz="2400" dirty="0">
                <a:latin typeface="Calibri"/>
                <a:cs typeface="Calibri"/>
              </a:rPr>
              <a:t>h</a:t>
            </a:r>
            <a:r>
              <a:rPr sz="2400" spc="-13" dirty="0">
                <a:latin typeface="Calibri"/>
                <a:cs typeface="Calibri"/>
              </a:rPr>
              <a:t>e</a:t>
            </a:r>
            <a:r>
              <a:rPr sz="2400" spc="20" dirty="0">
                <a:latin typeface="Calibri"/>
                <a:cs typeface="Calibri"/>
              </a:rPr>
              <a:t> </a:t>
            </a:r>
            <a:r>
              <a:rPr sz="2400" dirty="0">
                <a:latin typeface="Calibri"/>
                <a:cs typeface="Calibri"/>
              </a:rPr>
              <a:t>s</a:t>
            </a:r>
            <a:r>
              <a:rPr sz="2400" spc="-20" dirty="0">
                <a:latin typeface="Calibri"/>
                <a:cs typeface="Calibri"/>
              </a:rPr>
              <a:t>ame</a:t>
            </a:r>
            <a:r>
              <a:rPr sz="2400" spc="-13" dirty="0">
                <a:latin typeface="Calibri"/>
                <a:cs typeface="Calibri"/>
              </a:rPr>
              <a:t> </a:t>
            </a:r>
            <a:r>
              <a:rPr sz="2400" spc="-7" dirty="0">
                <a:latin typeface="Calibri"/>
                <a:cs typeface="Calibri"/>
              </a:rPr>
              <a:t>o</a:t>
            </a:r>
            <a:r>
              <a:rPr sz="2400" spc="-13" dirty="0">
                <a:latin typeface="Calibri"/>
                <a:cs typeface="Calibri"/>
              </a:rPr>
              <a:t>r</a:t>
            </a:r>
            <a:r>
              <a:rPr sz="2400" spc="7" dirty="0">
                <a:latin typeface="Calibri"/>
                <a:cs typeface="Calibri"/>
              </a:rPr>
              <a:t> </a:t>
            </a:r>
            <a:r>
              <a:rPr sz="2400" dirty="0">
                <a:latin typeface="Calibri"/>
                <a:cs typeface="Calibri"/>
              </a:rPr>
              <a:t>s</a:t>
            </a:r>
            <a:r>
              <a:rPr sz="2400" spc="-7" dirty="0">
                <a:latin typeface="Calibri"/>
                <a:cs typeface="Calibri"/>
              </a:rPr>
              <a:t>i</a:t>
            </a:r>
            <a:r>
              <a:rPr sz="2400" dirty="0">
                <a:latin typeface="Calibri"/>
                <a:cs typeface="Calibri"/>
              </a:rPr>
              <a:t>m</a:t>
            </a:r>
            <a:r>
              <a:rPr sz="2400" spc="-13" dirty="0">
                <a:latin typeface="Calibri"/>
                <a:cs typeface="Calibri"/>
              </a:rPr>
              <a:t>i</a:t>
            </a:r>
            <a:r>
              <a:rPr sz="2400" spc="-7" dirty="0">
                <a:latin typeface="Calibri"/>
                <a:cs typeface="Calibri"/>
              </a:rPr>
              <a:t>l</a:t>
            </a:r>
            <a:r>
              <a:rPr sz="2400" spc="-13" dirty="0">
                <a:latin typeface="Calibri"/>
                <a:cs typeface="Calibri"/>
              </a:rPr>
              <a:t>ar</a:t>
            </a:r>
            <a:r>
              <a:rPr sz="2400" spc="7" dirty="0">
                <a:latin typeface="Calibri"/>
                <a:cs typeface="Calibri"/>
              </a:rPr>
              <a:t> </a:t>
            </a:r>
            <a:r>
              <a:rPr sz="2400" dirty="0">
                <a:latin typeface="Calibri"/>
                <a:cs typeface="Calibri"/>
              </a:rPr>
              <a:t>su</a:t>
            </a:r>
            <a:r>
              <a:rPr sz="2400" spc="7" dirty="0">
                <a:latin typeface="Calibri"/>
                <a:cs typeface="Calibri"/>
              </a:rPr>
              <a:t>b</a:t>
            </a:r>
            <a:r>
              <a:rPr sz="2400" dirty="0">
                <a:latin typeface="Calibri"/>
                <a:cs typeface="Calibri"/>
              </a:rPr>
              <a:t>-</a:t>
            </a:r>
            <a:r>
              <a:rPr sz="2400" spc="-20" dirty="0">
                <a:latin typeface="Calibri"/>
                <a:cs typeface="Calibri"/>
              </a:rPr>
              <a:t>a</a:t>
            </a:r>
            <a:r>
              <a:rPr sz="2400" spc="-60" dirty="0">
                <a:latin typeface="Calibri"/>
                <a:cs typeface="Calibri"/>
              </a:rPr>
              <a:t>w</a:t>
            </a:r>
            <a:r>
              <a:rPr sz="2400" spc="-13" dirty="0">
                <a:latin typeface="Calibri"/>
                <a:cs typeface="Calibri"/>
              </a:rPr>
              <a:t>a</a:t>
            </a:r>
            <a:r>
              <a:rPr sz="2400" spc="-53" dirty="0">
                <a:latin typeface="Calibri"/>
                <a:cs typeface="Calibri"/>
              </a:rPr>
              <a:t>r</a:t>
            </a:r>
            <a:r>
              <a:rPr sz="2400" dirty="0">
                <a:latin typeface="Calibri"/>
                <a:cs typeface="Calibri"/>
              </a:rPr>
              <a:t>d</a:t>
            </a:r>
          </a:p>
          <a:p>
            <a:pPr marL="1490096" lvl="2" indent="-304792">
              <a:spcBef>
                <a:spcPts val="673"/>
              </a:spcBef>
              <a:buClr>
                <a:srgbClr val="DA1F28"/>
              </a:buClr>
              <a:buSzPct val="75000"/>
              <a:buFont typeface="Wingdings"/>
              <a:buChar char=""/>
              <a:tabLst>
                <a:tab pos="1490096" algn="l"/>
              </a:tabLst>
            </a:pPr>
            <a:r>
              <a:rPr sz="2400" spc="-13" dirty="0">
                <a:latin typeface="Calibri"/>
                <a:cs typeface="Calibri"/>
              </a:rPr>
              <a:t>H</a:t>
            </a:r>
            <a:r>
              <a:rPr sz="2400" spc="-7" dirty="0">
                <a:latin typeface="Calibri"/>
                <a:cs typeface="Calibri"/>
              </a:rPr>
              <a:t>i</a:t>
            </a:r>
            <a:r>
              <a:rPr sz="2400" spc="-33" dirty="0">
                <a:latin typeface="Calibri"/>
                <a:cs typeface="Calibri"/>
              </a:rPr>
              <a:t>st</a:t>
            </a:r>
            <a:r>
              <a:rPr sz="2400" spc="-7" dirty="0">
                <a:latin typeface="Calibri"/>
                <a:cs typeface="Calibri"/>
              </a:rPr>
              <a:t>or</a:t>
            </a:r>
            <a:r>
              <a:rPr sz="2400" spc="-13" dirty="0">
                <a:latin typeface="Calibri"/>
                <a:cs typeface="Calibri"/>
              </a:rPr>
              <a:t>y</a:t>
            </a:r>
            <a:r>
              <a:rPr sz="2400" dirty="0">
                <a:latin typeface="Calibri"/>
                <a:cs typeface="Calibri"/>
              </a:rPr>
              <a:t> </a:t>
            </a:r>
            <a:r>
              <a:rPr sz="2400" spc="-7" dirty="0">
                <a:latin typeface="Calibri"/>
                <a:cs typeface="Calibri"/>
              </a:rPr>
              <a:t>o</a:t>
            </a:r>
            <a:r>
              <a:rPr sz="2400" dirty="0">
                <a:latin typeface="Calibri"/>
                <a:cs typeface="Calibri"/>
              </a:rPr>
              <a:t>f</a:t>
            </a:r>
            <a:r>
              <a:rPr sz="2400" spc="20" dirty="0">
                <a:latin typeface="Calibri"/>
                <a:cs typeface="Calibri"/>
              </a:rPr>
              <a:t> </a:t>
            </a:r>
            <a:r>
              <a:rPr sz="2400" dirty="0">
                <a:latin typeface="Calibri"/>
                <a:cs typeface="Calibri"/>
              </a:rPr>
              <a:t>aud</a:t>
            </a:r>
            <a:r>
              <a:rPr sz="2400" spc="-7" dirty="0">
                <a:latin typeface="Calibri"/>
                <a:cs typeface="Calibri"/>
              </a:rPr>
              <a:t>i</a:t>
            </a:r>
            <a:r>
              <a:rPr sz="2400" spc="-20" dirty="0">
                <a:latin typeface="Calibri"/>
                <a:cs typeface="Calibri"/>
              </a:rPr>
              <a:t>t</a:t>
            </a:r>
            <a:r>
              <a:rPr sz="2400" dirty="0">
                <a:latin typeface="Calibri"/>
                <a:cs typeface="Calibri"/>
              </a:rPr>
              <a:t>s</a:t>
            </a:r>
          </a:p>
          <a:p>
            <a:pPr marL="1490096" lvl="2" indent="-304792">
              <a:spcBef>
                <a:spcPts val="653"/>
              </a:spcBef>
              <a:buClr>
                <a:srgbClr val="DA1F28"/>
              </a:buClr>
              <a:buSzPct val="75000"/>
              <a:buFont typeface="Wingdings"/>
              <a:buChar char=""/>
              <a:tabLst>
                <a:tab pos="1490096" algn="l"/>
              </a:tabLst>
            </a:pPr>
            <a:r>
              <a:rPr sz="2400" spc="-20" dirty="0">
                <a:latin typeface="Calibri"/>
                <a:cs typeface="Calibri"/>
              </a:rPr>
              <a:t>N</a:t>
            </a:r>
            <a:r>
              <a:rPr sz="2400" spc="-27" dirty="0">
                <a:latin typeface="Calibri"/>
                <a:cs typeface="Calibri"/>
              </a:rPr>
              <a:t>e</a:t>
            </a:r>
            <a:r>
              <a:rPr sz="2400" spc="-20" dirty="0">
                <a:latin typeface="Calibri"/>
                <a:cs typeface="Calibri"/>
              </a:rPr>
              <a:t>w</a:t>
            </a:r>
            <a:r>
              <a:rPr sz="2400" spc="7" dirty="0">
                <a:latin typeface="Calibri"/>
                <a:cs typeface="Calibri"/>
              </a:rPr>
              <a:t> </a:t>
            </a:r>
            <a:r>
              <a:rPr sz="2400" dirty="0">
                <a:latin typeface="Calibri"/>
                <a:cs typeface="Calibri"/>
              </a:rPr>
              <a:t>p</a:t>
            </a:r>
            <a:r>
              <a:rPr sz="2400" spc="-13" dirty="0">
                <a:latin typeface="Calibri"/>
                <a:cs typeface="Calibri"/>
              </a:rPr>
              <a:t>e</a:t>
            </a:r>
            <a:r>
              <a:rPr sz="2400" spc="-67" dirty="0">
                <a:latin typeface="Calibri"/>
                <a:cs typeface="Calibri"/>
              </a:rPr>
              <a:t>r</a:t>
            </a:r>
            <a:r>
              <a:rPr sz="2400" dirty="0">
                <a:latin typeface="Calibri"/>
                <a:cs typeface="Calibri"/>
              </a:rPr>
              <a:t>s</a:t>
            </a:r>
            <a:r>
              <a:rPr sz="2400" spc="-7" dirty="0">
                <a:latin typeface="Calibri"/>
                <a:cs typeface="Calibri"/>
              </a:rPr>
              <a:t>o</a:t>
            </a:r>
            <a:r>
              <a:rPr sz="2400" dirty="0">
                <a:latin typeface="Calibri"/>
                <a:cs typeface="Calibri"/>
              </a:rPr>
              <a:t>nn</a:t>
            </a:r>
            <a:r>
              <a:rPr sz="2400" spc="-13" dirty="0">
                <a:latin typeface="Calibri"/>
                <a:cs typeface="Calibri"/>
              </a:rPr>
              <a:t>e</a:t>
            </a:r>
            <a:r>
              <a:rPr sz="2400" dirty="0">
                <a:latin typeface="Calibri"/>
                <a:cs typeface="Calibri"/>
              </a:rPr>
              <a:t>l</a:t>
            </a:r>
            <a:r>
              <a:rPr sz="2400" spc="7" dirty="0">
                <a:latin typeface="Calibri"/>
                <a:cs typeface="Calibri"/>
              </a:rPr>
              <a:t> </a:t>
            </a:r>
            <a:r>
              <a:rPr sz="2400" spc="-7" dirty="0">
                <a:latin typeface="Calibri"/>
                <a:cs typeface="Calibri"/>
              </a:rPr>
              <a:t>o</a:t>
            </a:r>
            <a:r>
              <a:rPr sz="2400" spc="-13" dirty="0">
                <a:latin typeface="Calibri"/>
                <a:cs typeface="Calibri"/>
              </a:rPr>
              <a:t>r</a:t>
            </a:r>
            <a:r>
              <a:rPr sz="2400" spc="7" dirty="0">
                <a:latin typeface="Calibri"/>
                <a:cs typeface="Calibri"/>
              </a:rPr>
              <a:t> </a:t>
            </a:r>
            <a:r>
              <a:rPr sz="2400" dirty="0">
                <a:latin typeface="Calibri"/>
                <a:cs typeface="Calibri"/>
              </a:rPr>
              <a:t>n</a:t>
            </a:r>
            <a:r>
              <a:rPr sz="2400" spc="-27" dirty="0">
                <a:latin typeface="Calibri"/>
                <a:cs typeface="Calibri"/>
              </a:rPr>
              <a:t>e</a:t>
            </a:r>
            <a:r>
              <a:rPr sz="2400" spc="-20" dirty="0">
                <a:latin typeface="Calibri"/>
                <a:cs typeface="Calibri"/>
              </a:rPr>
              <a:t>w</a:t>
            </a:r>
            <a:r>
              <a:rPr sz="2400" spc="7" dirty="0">
                <a:latin typeface="Calibri"/>
                <a:cs typeface="Calibri"/>
              </a:rPr>
              <a:t> </a:t>
            </a:r>
            <a:r>
              <a:rPr sz="2400" spc="-47" dirty="0">
                <a:latin typeface="Calibri"/>
                <a:cs typeface="Calibri"/>
              </a:rPr>
              <a:t>s</a:t>
            </a:r>
            <a:r>
              <a:rPr sz="2400" spc="-33" dirty="0">
                <a:latin typeface="Calibri"/>
                <a:cs typeface="Calibri"/>
              </a:rPr>
              <a:t>y</a:t>
            </a:r>
            <a:r>
              <a:rPr sz="2400" spc="-27" dirty="0">
                <a:latin typeface="Calibri"/>
                <a:cs typeface="Calibri"/>
              </a:rPr>
              <a:t>s</a:t>
            </a:r>
            <a:r>
              <a:rPr sz="2400" spc="-53" dirty="0">
                <a:latin typeface="Calibri"/>
                <a:cs typeface="Calibri"/>
              </a:rPr>
              <a:t>t</a:t>
            </a:r>
            <a:r>
              <a:rPr sz="2400" spc="-20" dirty="0">
                <a:latin typeface="Calibri"/>
                <a:cs typeface="Calibri"/>
              </a:rPr>
              <a:t>ems</a:t>
            </a:r>
            <a:endParaRPr sz="2400" dirty="0">
              <a:latin typeface="Calibri"/>
              <a:cs typeface="Calibri"/>
            </a:endParaRPr>
          </a:p>
          <a:p>
            <a:pPr marL="1490096" lvl="2" indent="-304792">
              <a:spcBef>
                <a:spcPts val="667"/>
              </a:spcBef>
              <a:buClr>
                <a:srgbClr val="DA1F28"/>
              </a:buClr>
              <a:buSzPct val="75000"/>
              <a:buFont typeface="Wingdings"/>
              <a:buChar char=""/>
              <a:tabLst>
                <a:tab pos="1490096" algn="l"/>
              </a:tabLst>
            </a:pPr>
            <a:r>
              <a:rPr sz="2400" spc="-73" dirty="0">
                <a:latin typeface="Calibri"/>
                <a:cs typeface="Calibri"/>
              </a:rPr>
              <a:t>R</a:t>
            </a:r>
            <a:r>
              <a:rPr sz="2400" spc="-13" dirty="0">
                <a:latin typeface="Calibri"/>
                <a:cs typeface="Calibri"/>
              </a:rPr>
              <a:t>el</a:t>
            </a:r>
            <a:r>
              <a:rPr sz="2400" spc="-27" dirty="0">
                <a:latin typeface="Calibri"/>
                <a:cs typeface="Calibri"/>
              </a:rPr>
              <a:t>e</a:t>
            </a:r>
            <a:r>
              <a:rPr sz="2400" spc="-47" dirty="0">
                <a:latin typeface="Calibri"/>
                <a:cs typeface="Calibri"/>
              </a:rPr>
              <a:t>v</a:t>
            </a:r>
            <a:r>
              <a:rPr sz="2400" dirty="0">
                <a:latin typeface="Calibri"/>
                <a:cs typeface="Calibri"/>
              </a:rPr>
              <a:t>a</a:t>
            </a:r>
            <a:r>
              <a:rPr sz="2400" spc="-13" dirty="0">
                <a:latin typeface="Calibri"/>
                <a:cs typeface="Calibri"/>
              </a:rPr>
              <a:t>nt</a:t>
            </a:r>
            <a:r>
              <a:rPr sz="2400" spc="13" dirty="0">
                <a:latin typeface="Calibri"/>
                <a:cs typeface="Calibri"/>
              </a:rPr>
              <a:t> </a:t>
            </a:r>
            <a:r>
              <a:rPr lang="en-US" sz="2400" spc="-67" dirty="0" smtClean="0">
                <a:solidFill>
                  <a:schemeClr val="tx1"/>
                </a:solidFill>
                <a:latin typeface="Calibri"/>
                <a:cs typeface="Calibri"/>
              </a:rPr>
              <a:t>state</a:t>
            </a:r>
            <a:r>
              <a:rPr sz="2400" spc="7" dirty="0" smtClean="0">
                <a:latin typeface="Calibri"/>
                <a:cs typeface="Calibri"/>
              </a:rPr>
              <a:t> </a:t>
            </a:r>
            <a:r>
              <a:rPr sz="2400" dirty="0" smtClean="0">
                <a:latin typeface="Calibri"/>
                <a:cs typeface="Calibri"/>
              </a:rPr>
              <a:t>m</a:t>
            </a:r>
            <a:r>
              <a:rPr sz="2400" spc="-7" dirty="0" smtClean="0">
                <a:latin typeface="Calibri"/>
                <a:cs typeface="Calibri"/>
              </a:rPr>
              <a:t>o</a:t>
            </a:r>
            <a:r>
              <a:rPr sz="2400" dirty="0" smtClean="0">
                <a:latin typeface="Calibri"/>
                <a:cs typeface="Calibri"/>
              </a:rPr>
              <a:t>n</a:t>
            </a:r>
            <a:r>
              <a:rPr sz="2400" spc="-7" dirty="0" smtClean="0">
                <a:latin typeface="Calibri"/>
                <a:cs typeface="Calibri"/>
              </a:rPr>
              <a:t>i</a:t>
            </a:r>
            <a:r>
              <a:rPr sz="2400" spc="-33" dirty="0" smtClean="0">
                <a:latin typeface="Calibri"/>
                <a:cs typeface="Calibri"/>
              </a:rPr>
              <a:t>t</a:t>
            </a:r>
            <a:r>
              <a:rPr sz="2400" spc="-7" dirty="0" smtClean="0">
                <a:latin typeface="Calibri"/>
                <a:cs typeface="Calibri"/>
              </a:rPr>
              <a:t>o</a:t>
            </a:r>
            <a:r>
              <a:rPr sz="2400" spc="-20" dirty="0" smtClean="0">
                <a:latin typeface="Calibri"/>
                <a:cs typeface="Calibri"/>
              </a:rPr>
              <a:t>r</a:t>
            </a:r>
            <a:r>
              <a:rPr sz="2400" spc="-7" dirty="0" smtClean="0">
                <a:latin typeface="Calibri"/>
                <a:cs typeface="Calibri"/>
              </a:rPr>
              <a:t>i</a:t>
            </a:r>
            <a:r>
              <a:rPr sz="2400" dirty="0" smtClean="0">
                <a:latin typeface="Calibri"/>
                <a:cs typeface="Calibri"/>
              </a:rPr>
              <a:t>n</a:t>
            </a:r>
            <a:r>
              <a:rPr sz="2400" spc="-13" dirty="0" smtClean="0">
                <a:latin typeface="Calibri"/>
                <a:cs typeface="Calibri"/>
              </a:rPr>
              <a:t>g</a:t>
            </a:r>
            <a:r>
              <a:rPr lang="en-US" sz="2400" spc="-13" dirty="0" smtClean="0">
                <a:latin typeface="Calibri"/>
                <a:cs typeface="Calibri"/>
              </a:rPr>
              <a:t> (repeated citations, large percent of citations)</a:t>
            </a:r>
            <a:endParaRPr sz="2400" dirty="0">
              <a:latin typeface="Calibri"/>
              <a:cs typeface="Calibri"/>
            </a:endParaRPr>
          </a:p>
        </p:txBody>
      </p:sp>
      <p:pic>
        <p:nvPicPr>
          <p:cNvPr id="9" name="Picture 8" descr="https://spintranet.alsde.edu/Templates/SDE-web-us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29699" y="4983190"/>
            <a:ext cx="1676110" cy="1425740"/>
          </a:xfrm>
          <a:prstGeom prst="rect">
            <a:avLst/>
          </a:prstGeom>
          <a:noFill/>
          <a:ln>
            <a:noFill/>
          </a:ln>
        </p:spPr>
      </p:pic>
    </p:spTree>
    <p:extLst>
      <p:ext uri="{BB962C8B-B14F-4D97-AF65-F5344CB8AC3E}">
        <p14:creationId xmlns:p14="http://schemas.microsoft.com/office/powerpoint/2010/main" val="3574887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17425" y="6341871"/>
            <a:ext cx="11673839" cy="168655"/>
          </a:xfrm>
          <a:prstGeom prst="rect">
            <a:avLst/>
          </a:prstGeom>
          <a:blipFill>
            <a:blip r:embed="rId3" cstate="print"/>
            <a:stretch>
              <a:fillRect/>
            </a:stretch>
          </a:blipFill>
        </p:spPr>
        <p:txBody>
          <a:bodyPr wrap="square" lIns="0" tIns="0" rIns="0" bIns="0" rtlCol="0"/>
          <a:lstStyle/>
          <a:p>
            <a:endParaRPr sz="2400" dirty="0"/>
          </a:p>
        </p:txBody>
      </p:sp>
      <p:sp>
        <p:nvSpPr>
          <p:cNvPr id="3" name="object 3"/>
          <p:cNvSpPr/>
          <p:nvPr/>
        </p:nvSpPr>
        <p:spPr>
          <a:xfrm>
            <a:off x="287867" y="6375400"/>
            <a:ext cx="11531600" cy="0"/>
          </a:xfrm>
          <a:custGeom>
            <a:avLst/>
            <a:gdLst/>
            <a:ahLst/>
            <a:cxnLst/>
            <a:rect l="l" t="t" r="r" b="b"/>
            <a:pathLst>
              <a:path w="8648700">
                <a:moveTo>
                  <a:pt x="0" y="0"/>
                </a:moveTo>
                <a:lnTo>
                  <a:pt x="8648700" y="0"/>
                </a:lnTo>
              </a:path>
            </a:pathLst>
          </a:custGeom>
          <a:ln w="19050">
            <a:solidFill>
              <a:srgbClr val="464646"/>
            </a:solidFill>
          </a:ln>
        </p:spPr>
        <p:txBody>
          <a:bodyPr wrap="square" lIns="0" tIns="0" rIns="0" bIns="0" rtlCol="0"/>
          <a:lstStyle/>
          <a:p>
            <a:endParaRPr sz="2400" dirty="0"/>
          </a:p>
        </p:txBody>
      </p:sp>
      <p:sp>
        <p:nvSpPr>
          <p:cNvPr id="5" name="object 5"/>
          <p:cNvSpPr txBox="1">
            <a:spLocks noGrp="1"/>
          </p:cNvSpPr>
          <p:nvPr>
            <p:ph type="title"/>
          </p:nvPr>
        </p:nvSpPr>
        <p:spPr>
          <a:xfrm>
            <a:off x="0" y="361211"/>
            <a:ext cx="15434167" cy="1182367"/>
          </a:xfrm>
          <a:prstGeom prst="rect">
            <a:avLst/>
          </a:prstGeom>
        </p:spPr>
        <p:txBody>
          <a:bodyPr vert="horz" wrap="square" lIns="0" tIns="439412" rIns="0" bIns="0" rtlCol="0">
            <a:spAutoFit/>
          </a:bodyPr>
          <a:lstStyle/>
          <a:p>
            <a:pPr marL="626518"/>
            <a:r>
              <a:rPr spc="-73" dirty="0"/>
              <a:t>K</a:t>
            </a:r>
            <a:r>
              <a:rPr spc="-193" dirty="0"/>
              <a:t>e</a:t>
            </a:r>
            <a:r>
              <a:rPr dirty="0"/>
              <a:t>y</a:t>
            </a:r>
            <a:r>
              <a:rPr spc="-20" dirty="0"/>
              <a:t> </a:t>
            </a:r>
            <a:r>
              <a:rPr spc="-7" dirty="0"/>
              <a:t>C</a:t>
            </a:r>
            <a:r>
              <a:rPr spc="-33" dirty="0"/>
              <a:t>h</a:t>
            </a:r>
            <a:r>
              <a:rPr spc="-20" dirty="0"/>
              <a:t>a</a:t>
            </a:r>
            <a:r>
              <a:rPr spc="-33" dirty="0"/>
              <a:t>n</a:t>
            </a:r>
            <a:r>
              <a:rPr spc="-120" dirty="0"/>
              <a:t>g</a:t>
            </a:r>
            <a:r>
              <a:rPr dirty="0"/>
              <a:t>es:</a:t>
            </a:r>
            <a:r>
              <a:rPr spc="-13" dirty="0"/>
              <a:t> </a:t>
            </a:r>
            <a:r>
              <a:rPr dirty="0"/>
              <a:t>Ris</a:t>
            </a:r>
            <a:r>
              <a:rPr spc="-20" dirty="0">
                <a:solidFill>
                  <a:srgbClr val="000000"/>
                </a:solidFill>
              </a:rPr>
              <a:t>k-</a:t>
            </a:r>
            <a:r>
              <a:rPr dirty="0"/>
              <a:t>B</a:t>
            </a:r>
            <a:r>
              <a:rPr spc="-20" dirty="0"/>
              <a:t>a</a:t>
            </a:r>
            <a:r>
              <a:rPr dirty="0"/>
              <a:t>se</a:t>
            </a:r>
            <a:r>
              <a:rPr spc="-27" dirty="0"/>
              <a:t>d </a:t>
            </a:r>
            <a:r>
              <a:rPr spc="-47" dirty="0"/>
              <a:t>M</a:t>
            </a:r>
            <a:r>
              <a:rPr spc="-27" dirty="0"/>
              <a:t>o</a:t>
            </a:r>
            <a:r>
              <a:rPr spc="-7" dirty="0"/>
              <a:t>n</a:t>
            </a:r>
            <a:r>
              <a:rPr dirty="0"/>
              <a:t>i</a:t>
            </a:r>
            <a:r>
              <a:rPr spc="-20" dirty="0"/>
              <a:t>t</a:t>
            </a:r>
            <a:r>
              <a:rPr spc="-27" dirty="0"/>
              <a:t>o</a:t>
            </a:r>
            <a:r>
              <a:rPr dirty="0"/>
              <a:t>ri</a:t>
            </a:r>
            <a:r>
              <a:rPr spc="-33" dirty="0"/>
              <a:t>n</a:t>
            </a:r>
            <a:r>
              <a:rPr spc="-20" dirty="0"/>
              <a:t>g(</a:t>
            </a:r>
            <a:r>
              <a:rPr spc="-33" dirty="0"/>
              <a:t>c</a:t>
            </a:r>
            <a:r>
              <a:rPr dirty="0"/>
              <a:t>o</a:t>
            </a:r>
            <a:r>
              <a:rPr spc="-7" dirty="0"/>
              <a:t>nt</a:t>
            </a:r>
            <a:r>
              <a:rPr dirty="0"/>
              <a:t>.</a:t>
            </a:r>
            <a:r>
              <a:rPr spc="-13" dirty="0"/>
              <a:t>)</a:t>
            </a: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3866"/>
            <a:fld id="{81D60167-4931-47E6-BA6A-407CBD079E47}" type="slidenum">
              <a:rPr spc="-13" dirty="0"/>
              <a:pPr marL="33866"/>
              <a:t>17</a:t>
            </a:fld>
            <a:endParaRPr spc="-13" dirty="0"/>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6933"/>
            <a:r>
              <a:rPr spc="-7" dirty="0"/>
              <a:t>U</a:t>
            </a:r>
            <a:r>
              <a:rPr spc="-13" dirty="0"/>
              <a:t>pdat</a:t>
            </a:r>
            <a:r>
              <a:rPr spc="7" dirty="0"/>
              <a:t>e</a:t>
            </a:r>
            <a:r>
              <a:rPr spc="-7" dirty="0"/>
              <a:t>d</a:t>
            </a:r>
            <a:r>
              <a:rPr spc="47" dirty="0"/>
              <a:t> </a:t>
            </a:r>
            <a:r>
              <a:rPr spc="-7" dirty="0"/>
              <a:t>F</a:t>
            </a:r>
            <a:r>
              <a:rPr spc="7" dirty="0"/>
              <a:t>e</a:t>
            </a:r>
            <a:r>
              <a:rPr spc="-7" dirty="0"/>
              <a:t>b </a:t>
            </a:r>
            <a:r>
              <a:rPr spc="-13" dirty="0"/>
              <a:t>4</a:t>
            </a:r>
            <a:r>
              <a:rPr spc="-7" dirty="0"/>
              <a:t>,</a:t>
            </a:r>
            <a:r>
              <a:rPr spc="13" dirty="0"/>
              <a:t> </a:t>
            </a:r>
            <a:r>
              <a:rPr spc="-13" dirty="0"/>
              <a:t>2015</a:t>
            </a:r>
          </a:p>
        </p:txBody>
      </p:sp>
      <p:sp>
        <p:nvSpPr>
          <p:cNvPr id="6" name="object 6"/>
          <p:cNvSpPr txBox="1"/>
          <p:nvPr/>
        </p:nvSpPr>
        <p:spPr>
          <a:xfrm>
            <a:off x="906756" y="2041729"/>
            <a:ext cx="10146453" cy="3265189"/>
          </a:xfrm>
          <a:prstGeom prst="rect">
            <a:avLst/>
          </a:prstGeom>
        </p:spPr>
        <p:txBody>
          <a:bodyPr vert="horz" wrap="square" lIns="0" tIns="0" rIns="0" bIns="0" rtlCol="0">
            <a:spAutoFit/>
          </a:bodyPr>
          <a:lstStyle/>
          <a:p>
            <a:pPr marL="443642" indent="-426709">
              <a:buClr>
                <a:srgbClr val="DA1F28"/>
              </a:buClr>
              <a:buSzPct val="58620"/>
              <a:buFont typeface="Wingdings"/>
              <a:buChar char=""/>
              <a:tabLst>
                <a:tab pos="443642" algn="l"/>
              </a:tabLst>
            </a:pPr>
            <a:r>
              <a:rPr sz="3867" spc="-7" dirty="0">
                <a:latin typeface="Tw Cen MT"/>
                <a:cs typeface="Tw Cen MT"/>
              </a:rPr>
              <a:t>Inc</a:t>
            </a:r>
            <a:r>
              <a:rPr sz="3867" spc="7" dirty="0">
                <a:latin typeface="Tw Cen MT"/>
                <a:cs typeface="Tw Cen MT"/>
              </a:rPr>
              <a:t>r</a:t>
            </a:r>
            <a:r>
              <a:rPr sz="3867" dirty="0">
                <a:latin typeface="Tw Cen MT"/>
                <a:cs typeface="Tw Cen MT"/>
              </a:rPr>
              <a:t>e</a:t>
            </a:r>
            <a:r>
              <a:rPr sz="3867" spc="7" dirty="0">
                <a:latin typeface="Tw Cen MT"/>
                <a:cs typeface="Tw Cen MT"/>
              </a:rPr>
              <a:t>as</a:t>
            </a:r>
            <a:r>
              <a:rPr sz="3867" dirty="0">
                <a:latin typeface="Tw Cen MT"/>
                <a:cs typeface="Tw Cen MT"/>
              </a:rPr>
              <a:t>ed</a:t>
            </a:r>
            <a:r>
              <a:rPr sz="3867" spc="-53" dirty="0">
                <a:latin typeface="Tw Cen MT"/>
                <a:cs typeface="Tw Cen MT"/>
              </a:rPr>
              <a:t> </a:t>
            </a:r>
            <a:r>
              <a:rPr sz="3867" spc="7" dirty="0">
                <a:latin typeface="Tw Cen MT"/>
                <a:cs typeface="Tw Cen MT"/>
              </a:rPr>
              <a:t>r</a:t>
            </a:r>
            <a:r>
              <a:rPr sz="3867" dirty="0">
                <a:latin typeface="Tw Cen MT"/>
                <a:cs typeface="Tw Cen MT"/>
              </a:rPr>
              <a:t>e</a:t>
            </a:r>
            <a:r>
              <a:rPr sz="3867" spc="7" dirty="0">
                <a:latin typeface="Tw Cen MT"/>
                <a:cs typeface="Tw Cen MT"/>
              </a:rPr>
              <a:t>sp</a:t>
            </a:r>
            <a:r>
              <a:rPr sz="3867" dirty="0">
                <a:latin typeface="Tw Cen MT"/>
                <a:cs typeface="Tw Cen MT"/>
              </a:rPr>
              <a:t>on</a:t>
            </a:r>
            <a:r>
              <a:rPr sz="3867" spc="7" dirty="0">
                <a:latin typeface="Tw Cen MT"/>
                <a:cs typeface="Tw Cen MT"/>
              </a:rPr>
              <a:t>s</a:t>
            </a:r>
            <a:r>
              <a:rPr sz="3867" spc="-7" dirty="0">
                <a:latin typeface="Tw Cen MT"/>
                <a:cs typeface="Tw Cen MT"/>
              </a:rPr>
              <a:t>i</a:t>
            </a:r>
            <a:r>
              <a:rPr sz="3867" spc="7" dirty="0">
                <a:latin typeface="Tw Cen MT"/>
                <a:cs typeface="Tw Cen MT"/>
              </a:rPr>
              <a:t>b</a:t>
            </a:r>
            <a:r>
              <a:rPr sz="3867" spc="-7" dirty="0">
                <a:latin typeface="Tw Cen MT"/>
                <a:cs typeface="Tw Cen MT"/>
              </a:rPr>
              <a:t>ili</a:t>
            </a:r>
            <a:r>
              <a:rPr sz="3867" spc="7" dirty="0">
                <a:latin typeface="Tw Cen MT"/>
                <a:cs typeface="Tw Cen MT"/>
              </a:rPr>
              <a:t>t</a:t>
            </a:r>
            <a:r>
              <a:rPr sz="3867" spc="-7" dirty="0">
                <a:latin typeface="Tw Cen MT"/>
                <a:cs typeface="Tw Cen MT"/>
              </a:rPr>
              <a:t>ie</a:t>
            </a:r>
            <a:r>
              <a:rPr sz="3867" dirty="0">
                <a:latin typeface="Tw Cen MT"/>
                <a:cs typeface="Tw Cen MT"/>
              </a:rPr>
              <a:t>s</a:t>
            </a:r>
            <a:r>
              <a:rPr sz="3867" spc="-53" dirty="0">
                <a:latin typeface="Tw Cen MT"/>
                <a:cs typeface="Tw Cen MT"/>
              </a:rPr>
              <a:t> </a:t>
            </a:r>
            <a:r>
              <a:rPr sz="3867" spc="-73" dirty="0">
                <a:latin typeface="Tw Cen MT"/>
                <a:cs typeface="Tw Cen MT"/>
              </a:rPr>
              <a:t>f</a:t>
            </a:r>
            <a:r>
              <a:rPr sz="3867" dirty="0">
                <a:latin typeface="Tw Cen MT"/>
                <a:cs typeface="Tw Cen MT"/>
              </a:rPr>
              <a:t>or</a:t>
            </a:r>
            <a:r>
              <a:rPr sz="3867" spc="-27" dirty="0">
                <a:latin typeface="Tw Cen MT"/>
                <a:cs typeface="Tw Cen MT"/>
              </a:rPr>
              <a:t> </a:t>
            </a:r>
            <a:r>
              <a:rPr sz="3867" spc="-227" dirty="0">
                <a:latin typeface="Tw Cen MT"/>
                <a:cs typeface="Tw Cen MT"/>
              </a:rPr>
              <a:t>P</a:t>
            </a:r>
            <a:r>
              <a:rPr sz="3867" spc="7" dirty="0">
                <a:latin typeface="Tw Cen MT"/>
                <a:cs typeface="Tw Cen MT"/>
              </a:rPr>
              <a:t>ass</a:t>
            </a:r>
            <a:r>
              <a:rPr sz="3867" spc="-13" dirty="0">
                <a:latin typeface="Tw Cen MT"/>
                <a:cs typeface="Tw Cen MT"/>
              </a:rPr>
              <a:t>-</a:t>
            </a:r>
            <a:r>
              <a:rPr sz="3867" spc="7" dirty="0">
                <a:latin typeface="Tw Cen MT"/>
                <a:cs typeface="Tw Cen MT"/>
              </a:rPr>
              <a:t>t</a:t>
            </a:r>
            <a:r>
              <a:rPr sz="3867" dirty="0">
                <a:latin typeface="Tw Cen MT"/>
                <a:cs typeface="Tw Cen MT"/>
              </a:rPr>
              <a:t>h</a:t>
            </a:r>
            <a:r>
              <a:rPr sz="3867" spc="-93" dirty="0">
                <a:latin typeface="Tw Cen MT"/>
                <a:cs typeface="Tw Cen MT"/>
              </a:rPr>
              <a:t>r</a:t>
            </a:r>
            <a:r>
              <a:rPr sz="3867" dirty="0">
                <a:latin typeface="Tw Cen MT"/>
                <a:cs typeface="Tw Cen MT"/>
              </a:rPr>
              <a:t>ou</a:t>
            </a:r>
            <a:r>
              <a:rPr sz="3867" spc="7" dirty="0">
                <a:latin typeface="Tw Cen MT"/>
                <a:cs typeface="Tw Cen MT"/>
              </a:rPr>
              <a:t>g</a:t>
            </a:r>
            <a:r>
              <a:rPr sz="3867" dirty="0">
                <a:latin typeface="Tw Cen MT"/>
                <a:cs typeface="Tw Cen MT"/>
              </a:rPr>
              <a:t>h</a:t>
            </a:r>
            <a:r>
              <a:rPr sz="3867" spc="-47" dirty="0">
                <a:latin typeface="Tw Cen MT"/>
                <a:cs typeface="Tw Cen MT"/>
              </a:rPr>
              <a:t> </a:t>
            </a:r>
            <a:r>
              <a:rPr sz="3867" dirty="0">
                <a:latin typeface="Tw Cen MT"/>
                <a:cs typeface="Tw Cen MT"/>
              </a:rPr>
              <a:t>en</a:t>
            </a:r>
            <a:r>
              <a:rPr sz="3867" spc="7" dirty="0">
                <a:latin typeface="Tw Cen MT"/>
                <a:cs typeface="Tw Cen MT"/>
              </a:rPr>
              <a:t>t</a:t>
            </a:r>
            <a:r>
              <a:rPr sz="3867" spc="-7" dirty="0">
                <a:latin typeface="Tw Cen MT"/>
                <a:cs typeface="Tw Cen MT"/>
              </a:rPr>
              <a:t>i</a:t>
            </a:r>
            <a:r>
              <a:rPr sz="3867" spc="7" dirty="0">
                <a:latin typeface="Tw Cen MT"/>
                <a:cs typeface="Tw Cen MT"/>
              </a:rPr>
              <a:t>t</a:t>
            </a:r>
            <a:r>
              <a:rPr sz="3867" spc="-7" dirty="0">
                <a:latin typeface="Tw Cen MT"/>
                <a:cs typeface="Tw Cen MT"/>
              </a:rPr>
              <a:t>ie</a:t>
            </a:r>
            <a:r>
              <a:rPr sz="3867" spc="7" dirty="0">
                <a:latin typeface="Tw Cen MT"/>
                <a:cs typeface="Tw Cen MT"/>
              </a:rPr>
              <a:t>s</a:t>
            </a:r>
            <a:r>
              <a:rPr sz="3867" dirty="0">
                <a:latin typeface="Tw Cen MT"/>
                <a:cs typeface="Tw Cen MT"/>
              </a:rPr>
              <a:t>:</a:t>
            </a:r>
          </a:p>
          <a:p>
            <a:pPr marL="870352" lvl="1" indent="-364058">
              <a:spcBef>
                <a:spcPts val="893"/>
              </a:spcBef>
              <a:buClr>
                <a:srgbClr val="2CA1BE"/>
              </a:buClr>
              <a:buSzPct val="70000"/>
              <a:buFont typeface="Wingdings 2"/>
              <a:buChar char=""/>
              <a:tabLst>
                <a:tab pos="870352" algn="l"/>
              </a:tabLst>
            </a:pPr>
            <a:r>
              <a:rPr sz="2667" spc="-7" dirty="0" smtClean="0">
                <a:latin typeface="Calibri"/>
                <a:cs typeface="Calibri"/>
              </a:rPr>
              <a:t>U</a:t>
            </a:r>
            <a:r>
              <a:rPr sz="2667" dirty="0" smtClean="0">
                <a:latin typeface="Calibri"/>
                <a:cs typeface="Calibri"/>
              </a:rPr>
              <a:t>nd</a:t>
            </a:r>
            <a:r>
              <a:rPr sz="2667" spc="-7" dirty="0" smtClean="0">
                <a:latin typeface="Calibri"/>
                <a:cs typeface="Calibri"/>
              </a:rPr>
              <a:t>e</a:t>
            </a:r>
            <a:r>
              <a:rPr sz="2667" dirty="0" smtClean="0">
                <a:latin typeface="Calibri"/>
                <a:cs typeface="Calibri"/>
              </a:rPr>
              <a:t>r</a:t>
            </a:r>
            <a:r>
              <a:rPr lang="en-US" sz="2667" dirty="0" smtClean="0">
                <a:latin typeface="Calibri"/>
                <a:cs typeface="Calibri"/>
              </a:rPr>
              <a:t> §200.330 and</a:t>
            </a:r>
            <a:r>
              <a:rPr sz="2667" spc="-20" dirty="0" smtClean="0">
                <a:latin typeface="Calibri"/>
                <a:cs typeface="Calibri"/>
              </a:rPr>
              <a:t> </a:t>
            </a:r>
            <a:r>
              <a:rPr sz="2667" dirty="0" smtClean="0">
                <a:latin typeface="MS PGothic"/>
                <a:cs typeface="MS PGothic"/>
              </a:rPr>
              <a:t>§</a:t>
            </a:r>
            <a:r>
              <a:rPr sz="2667" dirty="0" smtClean="0">
                <a:latin typeface="Calibri"/>
                <a:cs typeface="Calibri"/>
              </a:rPr>
              <a:t>200</a:t>
            </a:r>
            <a:r>
              <a:rPr sz="2667" spc="-7" dirty="0" smtClean="0">
                <a:latin typeface="Calibri"/>
                <a:cs typeface="Calibri"/>
              </a:rPr>
              <a:t>.</a:t>
            </a:r>
            <a:r>
              <a:rPr sz="2667" dirty="0" smtClean="0">
                <a:latin typeface="Calibri"/>
                <a:cs typeface="Calibri"/>
              </a:rPr>
              <a:t>331</a:t>
            </a:r>
            <a:r>
              <a:rPr sz="2667" spc="-53" dirty="0" smtClean="0">
                <a:latin typeface="Calibri"/>
                <a:cs typeface="Calibri"/>
              </a:rPr>
              <a:t> </a:t>
            </a:r>
            <a:r>
              <a:rPr sz="2667" dirty="0">
                <a:latin typeface="Calibri"/>
                <a:cs typeface="Calibri"/>
              </a:rPr>
              <a:t>(d)</a:t>
            </a:r>
            <a:r>
              <a:rPr sz="2667" spc="-7" dirty="0">
                <a:latin typeface="Calibri"/>
                <a:cs typeface="Calibri"/>
              </a:rPr>
              <a:t> </a:t>
            </a:r>
            <a:r>
              <a:rPr lang="en-US" sz="2667" spc="-73" dirty="0" smtClean="0">
                <a:latin typeface="Calibri"/>
                <a:cs typeface="Calibri"/>
              </a:rPr>
              <a:t>SEA monitoring of LEAs</a:t>
            </a:r>
            <a:r>
              <a:rPr sz="2667" spc="-7" dirty="0" smtClean="0">
                <a:latin typeface="Calibri"/>
                <a:cs typeface="Calibri"/>
              </a:rPr>
              <a:t> </a:t>
            </a:r>
            <a:r>
              <a:rPr sz="2667" spc="-7" dirty="0">
                <a:latin typeface="Calibri"/>
                <a:cs typeface="Calibri"/>
              </a:rPr>
              <a:t>m</a:t>
            </a:r>
            <a:r>
              <a:rPr sz="2667" dirty="0">
                <a:latin typeface="Calibri"/>
                <a:cs typeface="Calibri"/>
              </a:rPr>
              <a:t>u</a:t>
            </a:r>
            <a:r>
              <a:rPr sz="2667" spc="-40" dirty="0">
                <a:latin typeface="Calibri"/>
                <a:cs typeface="Calibri"/>
              </a:rPr>
              <a:t>s</a:t>
            </a:r>
            <a:r>
              <a:rPr sz="2667" dirty="0">
                <a:latin typeface="Calibri"/>
                <a:cs typeface="Calibri"/>
              </a:rPr>
              <a:t>t</a:t>
            </a:r>
            <a:r>
              <a:rPr sz="2667" spc="20" dirty="0">
                <a:latin typeface="Calibri"/>
                <a:cs typeface="Calibri"/>
              </a:rPr>
              <a:t> </a:t>
            </a:r>
            <a:r>
              <a:rPr sz="2667" spc="-7" dirty="0">
                <a:latin typeface="Calibri"/>
                <a:cs typeface="Calibri"/>
              </a:rPr>
              <a:t>i</a:t>
            </a:r>
            <a:r>
              <a:rPr sz="2667" dirty="0">
                <a:latin typeface="Calibri"/>
                <a:cs typeface="Calibri"/>
              </a:rPr>
              <a:t>nc</a:t>
            </a:r>
            <a:r>
              <a:rPr sz="2667" spc="-7" dirty="0">
                <a:latin typeface="Calibri"/>
                <a:cs typeface="Calibri"/>
              </a:rPr>
              <a:t>l</a:t>
            </a:r>
            <a:r>
              <a:rPr sz="2667" dirty="0">
                <a:latin typeface="Calibri"/>
                <a:cs typeface="Calibri"/>
              </a:rPr>
              <a:t>ud</a:t>
            </a:r>
            <a:r>
              <a:rPr sz="2667" spc="-7" dirty="0">
                <a:latin typeface="Calibri"/>
                <a:cs typeface="Calibri"/>
              </a:rPr>
              <a:t>e</a:t>
            </a:r>
            <a:r>
              <a:rPr sz="2667" dirty="0">
                <a:latin typeface="Calibri"/>
                <a:cs typeface="Calibri"/>
              </a:rPr>
              <a:t>:</a:t>
            </a:r>
          </a:p>
          <a:p>
            <a:pPr marL="1236102" lvl="2" indent="-304792">
              <a:spcBef>
                <a:spcPts val="633"/>
              </a:spcBef>
              <a:buClr>
                <a:srgbClr val="DA1F28"/>
              </a:buClr>
              <a:buSzPct val="75000"/>
              <a:buFont typeface="Wingdings"/>
              <a:buChar char=""/>
              <a:tabLst>
                <a:tab pos="1236102" algn="l"/>
              </a:tabLst>
            </a:pPr>
            <a:r>
              <a:rPr sz="2400" spc="-73" dirty="0">
                <a:latin typeface="Calibri"/>
                <a:cs typeface="Calibri"/>
              </a:rPr>
              <a:t>R</a:t>
            </a:r>
            <a:r>
              <a:rPr sz="2400" spc="-27" dirty="0">
                <a:latin typeface="Calibri"/>
                <a:cs typeface="Calibri"/>
              </a:rPr>
              <a:t>e</a:t>
            </a:r>
            <a:r>
              <a:rPr sz="2400" dirty="0">
                <a:latin typeface="Calibri"/>
                <a:cs typeface="Calibri"/>
              </a:rPr>
              <a:t>v</a:t>
            </a:r>
            <a:r>
              <a:rPr sz="2400" spc="-7" dirty="0">
                <a:latin typeface="Calibri"/>
                <a:cs typeface="Calibri"/>
              </a:rPr>
              <a:t>i</a:t>
            </a:r>
            <a:r>
              <a:rPr sz="2400" spc="-27" dirty="0">
                <a:latin typeface="Calibri"/>
                <a:cs typeface="Calibri"/>
              </a:rPr>
              <a:t>e</a:t>
            </a:r>
            <a:r>
              <a:rPr sz="2400" spc="-20" dirty="0">
                <a:latin typeface="Calibri"/>
                <a:cs typeface="Calibri"/>
              </a:rPr>
              <a:t>w</a:t>
            </a:r>
            <a:r>
              <a:rPr sz="2400" spc="27" dirty="0">
                <a:latin typeface="Calibri"/>
                <a:cs typeface="Calibri"/>
              </a:rPr>
              <a:t> </a:t>
            </a:r>
            <a:r>
              <a:rPr sz="2400" spc="-7" dirty="0">
                <a:latin typeface="Calibri"/>
                <a:cs typeface="Calibri"/>
              </a:rPr>
              <a:t>o</a:t>
            </a:r>
            <a:r>
              <a:rPr sz="2400" dirty="0">
                <a:latin typeface="Calibri"/>
                <a:cs typeface="Calibri"/>
              </a:rPr>
              <a:t>f f</a:t>
            </a:r>
            <a:r>
              <a:rPr sz="2400" spc="-13" dirty="0">
                <a:latin typeface="Calibri"/>
                <a:cs typeface="Calibri"/>
              </a:rPr>
              <a:t>i</a:t>
            </a:r>
            <a:r>
              <a:rPr sz="2400" dirty="0">
                <a:latin typeface="Calibri"/>
                <a:cs typeface="Calibri"/>
              </a:rPr>
              <a:t>nan</a:t>
            </a:r>
            <a:r>
              <a:rPr sz="2400" spc="-27" dirty="0">
                <a:latin typeface="Calibri"/>
                <a:cs typeface="Calibri"/>
              </a:rPr>
              <a:t>c</a:t>
            </a:r>
            <a:r>
              <a:rPr sz="2400" spc="-13" dirty="0">
                <a:latin typeface="Calibri"/>
                <a:cs typeface="Calibri"/>
              </a:rPr>
              <a:t>i</a:t>
            </a:r>
            <a:r>
              <a:rPr sz="2400" dirty="0">
                <a:latin typeface="Calibri"/>
                <a:cs typeface="Calibri"/>
              </a:rPr>
              <a:t>al</a:t>
            </a:r>
            <a:r>
              <a:rPr sz="2400" spc="27" dirty="0">
                <a:latin typeface="Calibri"/>
                <a:cs typeface="Calibri"/>
              </a:rPr>
              <a:t> </a:t>
            </a:r>
            <a:r>
              <a:rPr sz="2400" dirty="0">
                <a:latin typeface="Calibri"/>
                <a:cs typeface="Calibri"/>
              </a:rPr>
              <a:t>and</a:t>
            </a:r>
            <a:r>
              <a:rPr sz="2400" spc="20" dirty="0">
                <a:latin typeface="Calibri"/>
                <a:cs typeface="Calibri"/>
              </a:rPr>
              <a:t> </a:t>
            </a:r>
            <a:r>
              <a:rPr sz="2400" dirty="0">
                <a:latin typeface="Calibri"/>
                <a:cs typeface="Calibri"/>
              </a:rPr>
              <a:t>p</a:t>
            </a:r>
            <a:r>
              <a:rPr sz="2400" spc="-13" dirty="0">
                <a:latin typeface="Calibri"/>
                <a:cs typeface="Calibri"/>
              </a:rPr>
              <a:t>e</a:t>
            </a:r>
            <a:r>
              <a:rPr sz="2400" spc="-20" dirty="0">
                <a:latin typeface="Calibri"/>
                <a:cs typeface="Calibri"/>
              </a:rPr>
              <a:t>r</a:t>
            </a:r>
            <a:r>
              <a:rPr sz="2400" spc="-47" dirty="0">
                <a:latin typeface="Calibri"/>
                <a:cs typeface="Calibri"/>
              </a:rPr>
              <a:t>f</a:t>
            </a:r>
            <a:r>
              <a:rPr sz="2400" spc="-7" dirty="0">
                <a:latin typeface="Calibri"/>
                <a:cs typeface="Calibri"/>
              </a:rPr>
              <a:t>o</a:t>
            </a:r>
            <a:r>
              <a:rPr sz="2400" spc="-20" dirty="0">
                <a:latin typeface="Calibri"/>
                <a:cs typeface="Calibri"/>
              </a:rPr>
              <a:t>r</a:t>
            </a:r>
            <a:r>
              <a:rPr sz="2400" dirty="0">
                <a:latin typeface="Calibri"/>
                <a:cs typeface="Calibri"/>
              </a:rPr>
              <a:t>man</a:t>
            </a:r>
            <a:r>
              <a:rPr sz="2400" spc="-27" dirty="0">
                <a:latin typeface="Calibri"/>
                <a:cs typeface="Calibri"/>
              </a:rPr>
              <a:t>c</a:t>
            </a:r>
            <a:r>
              <a:rPr sz="2400" spc="-13" dirty="0">
                <a:latin typeface="Calibri"/>
                <a:cs typeface="Calibri"/>
              </a:rPr>
              <a:t>e</a:t>
            </a:r>
            <a:r>
              <a:rPr sz="2400" spc="20" dirty="0">
                <a:latin typeface="Calibri"/>
                <a:cs typeface="Calibri"/>
              </a:rPr>
              <a:t> </a:t>
            </a:r>
            <a:r>
              <a:rPr sz="2400" spc="-53" dirty="0">
                <a:latin typeface="Calibri"/>
                <a:cs typeface="Calibri"/>
              </a:rPr>
              <a:t>r</a:t>
            </a:r>
            <a:r>
              <a:rPr sz="2400" spc="-13" dirty="0">
                <a:latin typeface="Calibri"/>
                <a:cs typeface="Calibri"/>
              </a:rPr>
              <a:t>e</a:t>
            </a:r>
            <a:r>
              <a:rPr sz="2400" dirty="0">
                <a:latin typeface="Calibri"/>
                <a:cs typeface="Calibri"/>
              </a:rPr>
              <a:t>p</a:t>
            </a:r>
            <a:r>
              <a:rPr sz="2400" spc="-7" dirty="0">
                <a:latin typeface="Calibri"/>
                <a:cs typeface="Calibri"/>
              </a:rPr>
              <a:t>o</a:t>
            </a:r>
            <a:r>
              <a:rPr sz="2400" spc="-20" dirty="0">
                <a:latin typeface="Calibri"/>
                <a:cs typeface="Calibri"/>
              </a:rPr>
              <a:t>rt</a:t>
            </a:r>
            <a:r>
              <a:rPr sz="2400" dirty="0">
                <a:latin typeface="Calibri"/>
                <a:cs typeface="Calibri"/>
              </a:rPr>
              <a:t>s</a:t>
            </a:r>
          </a:p>
          <a:p>
            <a:pPr marL="1236102" lvl="2" indent="-304792">
              <a:spcBef>
                <a:spcPts val="667"/>
              </a:spcBef>
              <a:buClr>
                <a:srgbClr val="DA1F28"/>
              </a:buClr>
              <a:buSzPct val="75000"/>
              <a:buFont typeface="Wingdings"/>
              <a:buChar char=""/>
              <a:tabLst>
                <a:tab pos="1236102" algn="l"/>
              </a:tabLst>
            </a:pPr>
            <a:r>
              <a:rPr sz="2400" dirty="0">
                <a:latin typeface="Calibri"/>
                <a:cs typeface="Calibri"/>
              </a:rPr>
              <a:t>Issu</a:t>
            </a:r>
            <a:r>
              <a:rPr sz="2400" spc="-13" dirty="0">
                <a:latin typeface="Calibri"/>
                <a:cs typeface="Calibri"/>
              </a:rPr>
              <a:t>e </a:t>
            </a:r>
            <a:r>
              <a:rPr sz="2400" dirty="0">
                <a:latin typeface="Calibri"/>
                <a:cs typeface="Calibri"/>
              </a:rPr>
              <a:t>man</a:t>
            </a:r>
            <a:r>
              <a:rPr sz="2400" spc="-13" dirty="0">
                <a:latin typeface="Calibri"/>
                <a:cs typeface="Calibri"/>
              </a:rPr>
              <a:t>a</a:t>
            </a:r>
            <a:r>
              <a:rPr sz="2400" spc="-27" dirty="0">
                <a:latin typeface="Calibri"/>
                <a:cs typeface="Calibri"/>
              </a:rPr>
              <a:t>g</a:t>
            </a:r>
            <a:r>
              <a:rPr sz="2400" spc="-20" dirty="0">
                <a:latin typeface="Calibri"/>
                <a:cs typeface="Calibri"/>
              </a:rPr>
              <a:t>eme</a:t>
            </a:r>
            <a:r>
              <a:rPr sz="2400" spc="-13" dirty="0">
                <a:latin typeface="Calibri"/>
                <a:cs typeface="Calibri"/>
              </a:rPr>
              <a:t>nt</a:t>
            </a:r>
            <a:r>
              <a:rPr sz="2400" spc="-20" dirty="0">
                <a:latin typeface="Calibri"/>
                <a:cs typeface="Calibri"/>
              </a:rPr>
              <a:t> </a:t>
            </a:r>
            <a:r>
              <a:rPr sz="2400" dirty="0">
                <a:latin typeface="Calibri"/>
                <a:cs typeface="Calibri"/>
              </a:rPr>
              <a:t>d</a:t>
            </a:r>
            <a:r>
              <a:rPr sz="2400" spc="-13" dirty="0">
                <a:latin typeface="Calibri"/>
                <a:cs typeface="Calibri"/>
              </a:rPr>
              <a:t>e</a:t>
            </a:r>
            <a:r>
              <a:rPr sz="2400" spc="-27" dirty="0">
                <a:latin typeface="Calibri"/>
                <a:cs typeface="Calibri"/>
              </a:rPr>
              <a:t>c</a:t>
            </a:r>
            <a:r>
              <a:rPr sz="2400" spc="-13" dirty="0">
                <a:latin typeface="Calibri"/>
                <a:cs typeface="Calibri"/>
              </a:rPr>
              <a:t>i</a:t>
            </a:r>
            <a:r>
              <a:rPr sz="2400" dirty="0">
                <a:latin typeface="Calibri"/>
                <a:cs typeface="Calibri"/>
              </a:rPr>
              <a:t>s</a:t>
            </a:r>
            <a:r>
              <a:rPr sz="2400" spc="-13" dirty="0">
                <a:latin typeface="Calibri"/>
                <a:cs typeface="Calibri"/>
              </a:rPr>
              <a:t>i</a:t>
            </a:r>
            <a:r>
              <a:rPr sz="2400" spc="-7" dirty="0">
                <a:latin typeface="Calibri"/>
                <a:cs typeface="Calibri"/>
              </a:rPr>
              <a:t>o</a:t>
            </a:r>
            <a:r>
              <a:rPr sz="2400" dirty="0">
                <a:latin typeface="Calibri"/>
                <a:cs typeface="Calibri"/>
              </a:rPr>
              <a:t>ns</a:t>
            </a:r>
            <a:r>
              <a:rPr sz="2400" spc="20" dirty="0">
                <a:latin typeface="Calibri"/>
                <a:cs typeface="Calibri"/>
              </a:rPr>
              <a:t> </a:t>
            </a:r>
            <a:r>
              <a:rPr sz="2400" spc="-47" dirty="0">
                <a:latin typeface="Calibri"/>
                <a:cs typeface="Calibri"/>
              </a:rPr>
              <a:t>f</a:t>
            </a:r>
            <a:r>
              <a:rPr sz="2400" spc="-7" dirty="0">
                <a:latin typeface="Calibri"/>
                <a:cs typeface="Calibri"/>
              </a:rPr>
              <a:t>o</a:t>
            </a:r>
            <a:r>
              <a:rPr sz="2400" spc="-13" dirty="0">
                <a:latin typeface="Calibri"/>
                <a:cs typeface="Calibri"/>
              </a:rPr>
              <a:t>r</a:t>
            </a:r>
            <a:r>
              <a:rPr sz="2400" spc="-7" dirty="0">
                <a:latin typeface="Calibri"/>
                <a:cs typeface="Calibri"/>
              </a:rPr>
              <a:t> </a:t>
            </a:r>
            <a:r>
              <a:rPr sz="2400" dirty="0">
                <a:latin typeface="Calibri"/>
                <a:cs typeface="Calibri"/>
              </a:rPr>
              <a:t>aud</a:t>
            </a:r>
            <a:r>
              <a:rPr sz="2400" spc="-7" dirty="0">
                <a:latin typeface="Calibri"/>
                <a:cs typeface="Calibri"/>
              </a:rPr>
              <a:t>i</a:t>
            </a:r>
            <a:r>
              <a:rPr sz="2400" spc="-13" dirty="0">
                <a:latin typeface="Calibri"/>
                <a:cs typeface="Calibri"/>
              </a:rPr>
              <a:t>t</a:t>
            </a:r>
            <a:r>
              <a:rPr sz="2400" spc="7" dirty="0">
                <a:latin typeface="Calibri"/>
                <a:cs typeface="Calibri"/>
              </a:rPr>
              <a:t> </a:t>
            </a:r>
            <a:r>
              <a:rPr sz="2400" dirty="0">
                <a:latin typeface="Calibri"/>
                <a:cs typeface="Calibri"/>
              </a:rPr>
              <a:t>f</a:t>
            </a:r>
            <a:r>
              <a:rPr sz="2400" spc="-7" dirty="0">
                <a:latin typeface="Calibri"/>
                <a:cs typeface="Calibri"/>
              </a:rPr>
              <a:t>i</a:t>
            </a:r>
            <a:r>
              <a:rPr sz="2400" dirty="0">
                <a:latin typeface="Calibri"/>
                <a:cs typeface="Calibri"/>
              </a:rPr>
              <a:t>nd</a:t>
            </a:r>
            <a:r>
              <a:rPr sz="2400" spc="-13" dirty="0">
                <a:latin typeface="Calibri"/>
                <a:cs typeface="Calibri"/>
              </a:rPr>
              <a:t>i</a:t>
            </a:r>
            <a:r>
              <a:rPr sz="2400" dirty="0">
                <a:latin typeface="Calibri"/>
                <a:cs typeface="Calibri"/>
              </a:rPr>
              <a:t>n</a:t>
            </a:r>
            <a:r>
              <a:rPr sz="2400" spc="-13" dirty="0">
                <a:latin typeface="Calibri"/>
                <a:cs typeface="Calibri"/>
              </a:rPr>
              <a:t>g</a:t>
            </a:r>
            <a:r>
              <a:rPr sz="2400" dirty="0">
                <a:latin typeface="Calibri"/>
                <a:cs typeface="Calibri"/>
              </a:rPr>
              <a:t>s</a:t>
            </a:r>
            <a:r>
              <a:rPr sz="2400" spc="20" dirty="0">
                <a:latin typeface="Calibri"/>
                <a:cs typeface="Calibri"/>
              </a:rPr>
              <a:t> </a:t>
            </a:r>
            <a:r>
              <a:rPr sz="2400" spc="-7" dirty="0">
                <a:latin typeface="Calibri"/>
                <a:cs typeface="Calibri"/>
              </a:rPr>
              <a:t>o</a:t>
            </a:r>
            <a:r>
              <a:rPr sz="2400" dirty="0">
                <a:latin typeface="Calibri"/>
                <a:cs typeface="Calibri"/>
              </a:rPr>
              <a:t>n</a:t>
            </a:r>
            <a:r>
              <a:rPr sz="2400" spc="7" dirty="0">
                <a:latin typeface="Calibri"/>
                <a:cs typeface="Calibri"/>
              </a:rPr>
              <a:t> </a:t>
            </a:r>
            <a:r>
              <a:rPr sz="2400" dirty="0">
                <a:latin typeface="Calibri"/>
                <a:cs typeface="Calibri"/>
              </a:rPr>
              <a:t>sub</a:t>
            </a:r>
            <a:r>
              <a:rPr sz="2400" spc="-53" dirty="0">
                <a:latin typeface="Calibri"/>
                <a:cs typeface="Calibri"/>
              </a:rPr>
              <a:t>r</a:t>
            </a:r>
            <a:r>
              <a:rPr sz="2400" spc="-13" dirty="0">
                <a:latin typeface="Calibri"/>
                <a:cs typeface="Calibri"/>
              </a:rPr>
              <a:t>ec</a:t>
            </a:r>
            <a:r>
              <a:rPr sz="2400" spc="-7" dirty="0">
                <a:latin typeface="Calibri"/>
                <a:cs typeface="Calibri"/>
              </a:rPr>
              <a:t>i</a:t>
            </a:r>
            <a:r>
              <a:rPr sz="2400" dirty="0">
                <a:latin typeface="Calibri"/>
                <a:cs typeface="Calibri"/>
              </a:rPr>
              <a:t>p</a:t>
            </a:r>
            <a:r>
              <a:rPr sz="2400" spc="-7" dirty="0">
                <a:latin typeface="Calibri"/>
                <a:cs typeface="Calibri"/>
              </a:rPr>
              <a:t>i</a:t>
            </a:r>
            <a:r>
              <a:rPr sz="2400" spc="-13" dirty="0">
                <a:latin typeface="Calibri"/>
                <a:cs typeface="Calibri"/>
              </a:rPr>
              <a:t>en</a:t>
            </a:r>
            <a:r>
              <a:rPr sz="2400" spc="-20" dirty="0">
                <a:latin typeface="Calibri"/>
                <a:cs typeface="Calibri"/>
              </a:rPr>
              <a:t>t</a:t>
            </a:r>
            <a:r>
              <a:rPr sz="2400" dirty="0">
                <a:latin typeface="Calibri"/>
                <a:cs typeface="Calibri"/>
              </a:rPr>
              <a:t>s</a:t>
            </a:r>
          </a:p>
          <a:p>
            <a:pPr marL="1236102" marR="467348" lvl="2" indent="-304792">
              <a:spcBef>
                <a:spcPts val="653"/>
              </a:spcBef>
              <a:buClr>
                <a:srgbClr val="DA1F28"/>
              </a:buClr>
              <a:buSzPct val="75000"/>
              <a:buFont typeface="Wingdings"/>
              <a:buChar char=""/>
              <a:tabLst>
                <a:tab pos="1236102" algn="l"/>
              </a:tabLst>
            </a:pPr>
            <a:r>
              <a:rPr sz="2400" spc="-7" dirty="0">
                <a:latin typeface="Calibri"/>
                <a:cs typeface="Calibri"/>
              </a:rPr>
              <a:t>E</a:t>
            </a:r>
            <a:r>
              <a:rPr sz="2400" dirty="0">
                <a:latin typeface="Calibri"/>
                <a:cs typeface="Calibri"/>
              </a:rPr>
              <a:t>nsu</a:t>
            </a:r>
            <a:r>
              <a:rPr sz="2400" spc="-53" dirty="0">
                <a:latin typeface="Calibri"/>
                <a:cs typeface="Calibri"/>
              </a:rPr>
              <a:t>r</a:t>
            </a:r>
            <a:r>
              <a:rPr sz="2400" spc="-13" dirty="0">
                <a:latin typeface="Calibri"/>
                <a:cs typeface="Calibri"/>
              </a:rPr>
              <a:t>e</a:t>
            </a:r>
            <a:r>
              <a:rPr sz="2400" spc="7" dirty="0">
                <a:latin typeface="Calibri"/>
                <a:cs typeface="Calibri"/>
              </a:rPr>
              <a:t> </a:t>
            </a:r>
            <a:r>
              <a:rPr sz="2400" spc="-7" dirty="0">
                <a:latin typeface="Calibri"/>
                <a:cs typeface="Calibri"/>
              </a:rPr>
              <a:t>t</a:t>
            </a:r>
            <a:r>
              <a:rPr sz="2400" dirty="0">
                <a:latin typeface="Calibri"/>
                <a:cs typeface="Calibri"/>
              </a:rPr>
              <a:t>h</a:t>
            </a:r>
            <a:r>
              <a:rPr sz="2400" spc="-20" dirty="0">
                <a:latin typeface="Calibri"/>
                <a:cs typeface="Calibri"/>
              </a:rPr>
              <a:t>a</a:t>
            </a:r>
            <a:r>
              <a:rPr sz="2400" spc="-13" dirty="0">
                <a:latin typeface="Calibri"/>
                <a:cs typeface="Calibri"/>
              </a:rPr>
              <a:t>t</a:t>
            </a:r>
            <a:r>
              <a:rPr sz="2400" spc="-7" dirty="0">
                <a:latin typeface="Calibri"/>
                <a:cs typeface="Calibri"/>
              </a:rPr>
              <a:t> t</a:t>
            </a:r>
            <a:r>
              <a:rPr sz="2400" dirty="0">
                <a:latin typeface="Calibri"/>
                <a:cs typeface="Calibri"/>
              </a:rPr>
              <a:t>h</a:t>
            </a:r>
            <a:r>
              <a:rPr sz="2400" spc="-13" dirty="0">
                <a:latin typeface="Calibri"/>
                <a:cs typeface="Calibri"/>
              </a:rPr>
              <a:t>e</a:t>
            </a:r>
            <a:r>
              <a:rPr sz="2400" spc="20" dirty="0">
                <a:latin typeface="Calibri"/>
                <a:cs typeface="Calibri"/>
              </a:rPr>
              <a:t> </a:t>
            </a:r>
            <a:r>
              <a:rPr sz="2400" dirty="0">
                <a:latin typeface="Calibri"/>
                <a:cs typeface="Calibri"/>
              </a:rPr>
              <a:t>sub</a:t>
            </a:r>
            <a:r>
              <a:rPr sz="2400" spc="-53" dirty="0">
                <a:latin typeface="Calibri"/>
                <a:cs typeface="Calibri"/>
              </a:rPr>
              <a:t>r</a:t>
            </a:r>
            <a:r>
              <a:rPr sz="2400" spc="-13" dirty="0">
                <a:latin typeface="Calibri"/>
                <a:cs typeface="Calibri"/>
              </a:rPr>
              <a:t>ec</a:t>
            </a:r>
            <a:r>
              <a:rPr sz="2400" spc="-7" dirty="0">
                <a:latin typeface="Calibri"/>
                <a:cs typeface="Calibri"/>
              </a:rPr>
              <a:t>i</a:t>
            </a:r>
            <a:r>
              <a:rPr sz="2400" dirty="0">
                <a:latin typeface="Calibri"/>
                <a:cs typeface="Calibri"/>
              </a:rPr>
              <a:t>p</a:t>
            </a:r>
            <a:r>
              <a:rPr sz="2400" spc="-7" dirty="0">
                <a:latin typeface="Calibri"/>
                <a:cs typeface="Calibri"/>
              </a:rPr>
              <a:t>i</a:t>
            </a:r>
            <a:r>
              <a:rPr sz="2400" spc="-13" dirty="0">
                <a:latin typeface="Calibri"/>
                <a:cs typeface="Calibri"/>
              </a:rPr>
              <a:t>en</a:t>
            </a:r>
            <a:r>
              <a:rPr sz="2400" spc="-20" dirty="0">
                <a:latin typeface="Calibri"/>
                <a:cs typeface="Calibri"/>
              </a:rPr>
              <a:t>t</a:t>
            </a:r>
            <a:r>
              <a:rPr sz="2400" dirty="0">
                <a:latin typeface="Calibri"/>
                <a:cs typeface="Calibri"/>
              </a:rPr>
              <a:t>s</a:t>
            </a:r>
            <a:r>
              <a:rPr sz="2400" spc="7" dirty="0">
                <a:latin typeface="Calibri"/>
                <a:cs typeface="Calibri"/>
              </a:rPr>
              <a:t> </a:t>
            </a:r>
            <a:r>
              <a:rPr sz="2400" spc="-53" dirty="0">
                <a:latin typeface="Calibri"/>
                <a:cs typeface="Calibri"/>
              </a:rPr>
              <a:t>t</a:t>
            </a:r>
            <a:r>
              <a:rPr sz="2400" spc="-13" dirty="0">
                <a:latin typeface="Calibri"/>
                <a:cs typeface="Calibri"/>
              </a:rPr>
              <a:t>a</a:t>
            </a:r>
            <a:r>
              <a:rPr sz="2400" spc="-100" dirty="0">
                <a:latin typeface="Calibri"/>
                <a:cs typeface="Calibri"/>
              </a:rPr>
              <a:t>k</a:t>
            </a:r>
            <a:r>
              <a:rPr sz="2400" spc="-13" dirty="0">
                <a:latin typeface="Calibri"/>
                <a:cs typeface="Calibri"/>
              </a:rPr>
              <a:t>e</a:t>
            </a:r>
            <a:r>
              <a:rPr sz="2400" spc="20" dirty="0">
                <a:latin typeface="Calibri"/>
                <a:cs typeface="Calibri"/>
              </a:rPr>
              <a:t> </a:t>
            </a:r>
            <a:r>
              <a:rPr sz="2400" spc="-20" dirty="0">
                <a:latin typeface="Calibri"/>
                <a:cs typeface="Calibri"/>
              </a:rPr>
              <a:t>t</a:t>
            </a:r>
            <a:r>
              <a:rPr sz="2400" spc="-7" dirty="0">
                <a:latin typeface="Calibri"/>
                <a:cs typeface="Calibri"/>
              </a:rPr>
              <a:t>i</a:t>
            </a:r>
            <a:r>
              <a:rPr sz="2400" spc="-20" dirty="0">
                <a:latin typeface="Calibri"/>
                <a:cs typeface="Calibri"/>
              </a:rPr>
              <a:t>me</a:t>
            </a:r>
            <a:r>
              <a:rPr sz="2400" spc="-13" dirty="0">
                <a:latin typeface="Calibri"/>
                <a:cs typeface="Calibri"/>
              </a:rPr>
              <a:t>l</a:t>
            </a:r>
            <a:r>
              <a:rPr sz="2400" spc="-193" dirty="0">
                <a:latin typeface="Calibri"/>
                <a:cs typeface="Calibri"/>
              </a:rPr>
              <a:t>y</a:t>
            </a:r>
            <a:r>
              <a:rPr sz="2400" spc="-7" dirty="0">
                <a:latin typeface="Calibri"/>
                <a:cs typeface="Calibri"/>
              </a:rPr>
              <a:t>,</a:t>
            </a:r>
            <a:r>
              <a:rPr sz="2400" spc="7" dirty="0">
                <a:latin typeface="Calibri"/>
                <a:cs typeface="Calibri"/>
              </a:rPr>
              <a:t> </a:t>
            </a:r>
            <a:r>
              <a:rPr sz="2400" dirty="0">
                <a:latin typeface="Calibri"/>
                <a:cs typeface="Calibri"/>
              </a:rPr>
              <a:t>app</a:t>
            </a:r>
            <a:r>
              <a:rPr sz="2400" spc="-53" dirty="0">
                <a:latin typeface="Calibri"/>
                <a:cs typeface="Calibri"/>
              </a:rPr>
              <a:t>r</a:t>
            </a:r>
            <a:r>
              <a:rPr sz="2400" spc="-7" dirty="0">
                <a:latin typeface="Calibri"/>
                <a:cs typeface="Calibri"/>
              </a:rPr>
              <a:t>o</a:t>
            </a:r>
            <a:r>
              <a:rPr sz="2400" dirty="0">
                <a:latin typeface="Calibri"/>
                <a:cs typeface="Calibri"/>
              </a:rPr>
              <a:t>p</a:t>
            </a:r>
            <a:r>
              <a:rPr sz="2400" spc="-20" dirty="0">
                <a:latin typeface="Calibri"/>
                <a:cs typeface="Calibri"/>
              </a:rPr>
              <a:t>r</a:t>
            </a:r>
            <a:r>
              <a:rPr sz="2400" spc="-7" dirty="0">
                <a:latin typeface="Calibri"/>
                <a:cs typeface="Calibri"/>
              </a:rPr>
              <a:t>i</a:t>
            </a:r>
            <a:r>
              <a:rPr sz="2400" spc="-20" dirty="0">
                <a:latin typeface="Calibri"/>
                <a:cs typeface="Calibri"/>
              </a:rPr>
              <a:t>a</a:t>
            </a:r>
            <a:r>
              <a:rPr sz="2400" spc="-53" dirty="0">
                <a:latin typeface="Calibri"/>
                <a:cs typeface="Calibri"/>
              </a:rPr>
              <a:t>t</a:t>
            </a:r>
            <a:r>
              <a:rPr sz="2400" spc="-13" dirty="0">
                <a:latin typeface="Calibri"/>
                <a:cs typeface="Calibri"/>
              </a:rPr>
              <a:t>e</a:t>
            </a:r>
            <a:r>
              <a:rPr sz="2400" spc="20" dirty="0">
                <a:latin typeface="Calibri"/>
                <a:cs typeface="Calibri"/>
              </a:rPr>
              <a:t> </a:t>
            </a:r>
            <a:r>
              <a:rPr sz="2400" spc="-13" dirty="0">
                <a:latin typeface="Calibri"/>
                <a:cs typeface="Calibri"/>
              </a:rPr>
              <a:t>a</a:t>
            </a:r>
            <a:r>
              <a:rPr sz="2400" spc="-27" dirty="0">
                <a:latin typeface="Calibri"/>
                <a:cs typeface="Calibri"/>
              </a:rPr>
              <a:t>c</a:t>
            </a:r>
            <a:r>
              <a:rPr sz="2400" spc="-20" dirty="0">
                <a:latin typeface="Calibri"/>
                <a:cs typeface="Calibri"/>
              </a:rPr>
              <a:t>t</a:t>
            </a:r>
            <a:r>
              <a:rPr sz="2400" spc="-13" dirty="0">
                <a:latin typeface="Calibri"/>
                <a:cs typeface="Calibri"/>
              </a:rPr>
              <a:t>i</a:t>
            </a:r>
            <a:r>
              <a:rPr sz="2400" spc="-7" dirty="0">
                <a:latin typeface="Calibri"/>
                <a:cs typeface="Calibri"/>
              </a:rPr>
              <a:t>o</a:t>
            </a:r>
            <a:r>
              <a:rPr sz="2400" dirty="0">
                <a:latin typeface="Calibri"/>
                <a:cs typeface="Calibri"/>
              </a:rPr>
              <a:t>n</a:t>
            </a:r>
            <a:r>
              <a:rPr sz="2400" spc="33" dirty="0">
                <a:latin typeface="Calibri"/>
                <a:cs typeface="Calibri"/>
              </a:rPr>
              <a:t> </a:t>
            </a:r>
            <a:r>
              <a:rPr sz="2400" spc="-33" dirty="0">
                <a:latin typeface="Calibri"/>
                <a:cs typeface="Calibri"/>
              </a:rPr>
              <a:t>t</a:t>
            </a:r>
            <a:r>
              <a:rPr sz="2400" dirty="0">
                <a:latin typeface="Calibri"/>
                <a:cs typeface="Calibri"/>
              </a:rPr>
              <a:t>o </a:t>
            </a:r>
            <a:r>
              <a:rPr sz="2400" spc="-27" dirty="0">
                <a:latin typeface="Calibri"/>
                <a:cs typeface="Calibri"/>
              </a:rPr>
              <a:t>c</a:t>
            </a:r>
            <a:r>
              <a:rPr sz="2400" dirty="0">
                <a:latin typeface="Calibri"/>
                <a:cs typeface="Calibri"/>
              </a:rPr>
              <a:t>u</a:t>
            </a:r>
            <a:r>
              <a:rPr sz="2400" spc="-53" dirty="0">
                <a:latin typeface="Calibri"/>
                <a:cs typeface="Calibri"/>
              </a:rPr>
              <a:t>r</a:t>
            </a:r>
            <a:r>
              <a:rPr sz="2400" spc="-13" dirty="0">
                <a:latin typeface="Calibri"/>
                <a:cs typeface="Calibri"/>
              </a:rPr>
              <a:t>e</a:t>
            </a:r>
            <a:r>
              <a:rPr sz="2400" spc="-7" dirty="0">
                <a:latin typeface="Calibri"/>
                <a:cs typeface="Calibri"/>
              </a:rPr>
              <a:t> </a:t>
            </a:r>
            <a:r>
              <a:rPr sz="2400" dirty="0" smtClean="0">
                <a:latin typeface="Calibri"/>
                <a:cs typeface="Calibri"/>
              </a:rPr>
              <a:t>d</a:t>
            </a:r>
            <a:r>
              <a:rPr sz="2400" spc="-27" dirty="0" smtClean="0">
                <a:latin typeface="Calibri"/>
                <a:cs typeface="Calibri"/>
              </a:rPr>
              <a:t>e</a:t>
            </a:r>
            <a:r>
              <a:rPr sz="2400" dirty="0" smtClean="0">
                <a:latin typeface="Calibri"/>
                <a:cs typeface="Calibri"/>
              </a:rPr>
              <a:t>f</a:t>
            </a:r>
            <a:r>
              <a:rPr sz="2400" spc="-7" dirty="0" smtClean="0">
                <a:latin typeface="Calibri"/>
                <a:cs typeface="Calibri"/>
              </a:rPr>
              <a:t>i</a:t>
            </a:r>
            <a:r>
              <a:rPr sz="2400" spc="-13" dirty="0" smtClean="0">
                <a:latin typeface="Calibri"/>
                <a:cs typeface="Calibri"/>
              </a:rPr>
              <a:t>cie</a:t>
            </a:r>
            <a:r>
              <a:rPr sz="2400" dirty="0" smtClean="0">
                <a:latin typeface="Calibri"/>
                <a:cs typeface="Calibri"/>
              </a:rPr>
              <a:t>n</a:t>
            </a:r>
            <a:r>
              <a:rPr sz="2400" spc="-13" dirty="0" smtClean="0">
                <a:latin typeface="Calibri"/>
                <a:cs typeface="Calibri"/>
              </a:rPr>
              <a:t>c</a:t>
            </a:r>
            <a:r>
              <a:rPr sz="2400" spc="-7" dirty="0" smtClean="0">
                <a:latin typeface="Calibri"/>
                <a:cs typeface="Calibri"/>
              </a:rPr>
              <a:t>i</a:t>
            </a:r>
            <a:r>
              <a:rPr sz="2400" spc="-13" dirty="0" smtClean="0">
                <a:latin typeface="Calibri"/>
                <a:cs typeface="Calibri"/>
              </a:rPr>
              <a:t>e</a:t>
            </a:r>
            <a:r>
              <a:rPr sz="2400" dirty="0" smtClean="0">
                <a:latin typeface="Calibri"/>
                <a:cs typeface="Calibri"/>
              </a:rPr>
              <a:t>s</a:t>
            </a:r>
            <a:r>
              <a:rPr lang="en-US" sz="2400" dirty="0" smtClean="0">
                <a:latin typeface="Calibri"/>
                <a:cs typeface="Calibri"/>
              </a:rPr>
              <a:t> by implementing Corrective Action Plan (CAP)</a:t>
            </a:r>
            <a:endParaRPr sz="2400" dirty="0">
              <a:latin typeface="Calibri"/>
              <a:cs typeface="Calibri"/>
            </a:endParaRPr>
          </a:p>
        </p:txBody>
      </p:sp>
      <p:pic>
        <p:nvPicPr>
          <p:cNvPr id="9" name="Picture 8" descr="https://spintranet.alsde.edu/Templates/SDE-web-us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51053" y="5000458"/>
            <a:ext cx="1676110" cy="1425740"/>
          </a:xfrm>
          <a:prstGeom prst="rect">
            <a:avLst/>
          </a:prstGeom>
          <a:noFill/>
          <a:ln>
            <a:noFill/>
          </a:ln>
        </p:spPr>
      </p:pic>
    </p:spTree>
    <p:extLst>
      <p:ext uri="{BB962C8B-B14F-4D97-AF65-F5344CB8AC3E}">
        <p14:creationId xmlns:p14="http://schemas.microsoft.com/office/powerpoint/2010/main" val="3951215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17425" y="6341871"/>
            <a:ext cx="11673839" cy="168655"/>
          </a:xfrm>
          <a:prstGeom prst="rect">
            <a:avLst/>
          </a:prstGeom>
          <a:blipFill>
            <a:blip r:embed="rId3" cstate="print"/>
            <a:stretch>
              <a:fillRect/>
            </a:stretch>
          </a:blipFill>
        </p:spPr>
        <p:txBody>
          <a:bodyPr wrap="square" lIns="0" tIns="0" rIns="0" bIns="0" rtlCol="0"/>
          <a:lstStyle/>
          <a:p>
            <a:endParaRPr sz="2400" dirty="0"/>
          </a:p>
        </p:txBody>
      </p:sp>
      <p:sp>
        <p:nvSpPr>
          <p:cNvPr id="3" name="object 3"/>
          <p:cNvSpPr/>
          <p:nvPr/>
        </p:nvSpPr>
        <p:spPr>
          <a:xfrm>
            <a:off x="287867" y="6375400"/>
            <a:ext cx="11531600" cy="0"/>
          </a:xfrm>
          <a:custGeom>
            <a:avLst/>
            <a:gdLst/>
            <a:ahLst/>
            <a:cxnLst/>
            <a:rect l="l" t="t" r="r" b="b"/>
            <a:pathLst>
              <a:path w="8648700">
                <a:moveTo>
                  <a:pt x="0" y="0"/>
                </a:moveTo>
                <a:lnTo>
                  <a:pt x="8648700" y="0"/>
                </a:lnTo>
              </a:path>
            </a:pathLst>
          </a:custGeom>
          <a:ln w="19050">
            <a:solidFill>
              <a:srgbClr val="464646"/>
            </a:solidFill>
          </a:ln>
        </p:spPr>
        <p:txBody>
          <a:bodyPr wrap="square" lIns="0" tIns="0" rIns="0" bIns="0" rtlCol="0"/>
          <a:lstStyle/>
          <a:p>
            <a:endParaRPr sz="2400" dirty="0"/>
          </a:p>
        </p:txBody>
      </p:sp>
      <p:sp>
        <p:nvSpPr>
          <p:cNvPr id="5" name="object 5"/>
          <p:cNvSpPr txBox="1">
            <a:spLocks noGrp="1"/>
          </p:cNvSpPr>
          <p:nvPr>
            <p:ph type="title"/>
          </p:nvPr>
        </p:nvSpPr>
        <p:spPr>
          <a:xfrm>
            <a:off x="205329" y="312679"/>
            <a:ext cx="15434167" cy="1182367"/>
          </a:xfrm>
          <a:prstGeom prst="rect">
            <a:avLst/>
          </a:prstGeom>
        </p:spPr>
        <p:txBody>
          <a:bodyPr vert="horz" wrap="square" lIns="0" tIns="439412" rIns="0" bIns="0" rtlCol="0">
            <a:spAutoFit/>
          </a:bodyPr>
          <a:lstStyle/>
          <a:p>
            <a:pPr marL="626518"/>
            <a:r>
              <a:rPr lang="en-US" spc="-73" dirty="0" smtClean="0"/>
              <a:t>Current Monitoring Practices (</a:t>
            </a:r>
            <a:r>
              <a:rPr lang="en-US" dirty="0" smtClean="0">
                <a:latin typeface="Calibri"/>
                <a:cs typeface="Calibri"/>
              </a:rPr>
              <a:t>§200.331)</a:t>
            </a:r>
            <a:endParaRPr spc="-13"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3866"/>
            <a:fld id="{81D60167-4931-47E6-BA6A-407CBD079E47}" type="slidenum">
              <a:rPr spc="-13" dirty="0"/>
              <a:pPr marL="33866"/>
              <a:t>18</a:t>
            </a:fld>
            <a:endParaRPr spc="-13" dirty="0"/>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6933"/>
            <a:r>
              <a:rPr spc="-7" dirty="0"/>
              <a:t>U</a:t>
            </a:r>
            <a:r>
              <a:rPr spc="-13" dirty="0"/>
              <a:t>pdat</a:t>
            </a:r>
            <a:r>
              <a:rPr spc="7" dirty="0"/>
              <a:t>e</a:t>
            </a:r>
            <a:r>
              <a:rPr spc="-7" dirty="0"/>
              <a:t>d</a:t>
            </a:r>
            <a:r>
              <a:rPr spc="47" dirty="0"/>
              <a:t> </a:t>
            </a:r>
            <a:r>
              <a:rPr spc="-7" dirty="0"/>
              <a:t>F</a:t>
            </a:r>
            <a:r>
              <a:rPr spc="7" dirty="0"/>
              <a:t>e</a:t>
            </a:r>
            <a:r>
              <a:rPr spc="-7" dirty="0"/>
              <a:t>b </a:t>
            </a:r>
            <a:r>
              <a:rPr spc="-13" dirty="0"/>
              <a:t>4</a:t>
            </a:r>
            <a:r>
              <a:rPr spc="-7" dirty="0"/>
              <a:t>,</a:t>
            </a:r>
            <a:r>
              <a:rPr spc="13" dirty="0"/>
              <a:t> </a:t>
            </a:r>
            <a:r>
              <a:rPr spc="-13" dirty="0"/>
              <a:t>2015</a:t>
            </a:r>
          </a:p>
        </p:txBody>
      </p:sp>
      <p:sp>
        <p:nvSpPr>
          <p:cNvPr id="6" name="object 6"/>
          <p:cNvSpPr txBox="1"/>
          <p:nvPr/>
        </p:nvSpPr>
        <p:spPr>
          <a:xfrm>
            <a:off x="1010921" y="2087096"/>
            <a:ext cx="9526693" cy="1795363"/>
          </a:xfrm>
          <a:prstGeom prst="rect">
            <a:avLst/>
          </a:prstGeom>
        </p:spPr>
        <p:txBody>
          <a:bodyPr vert="horz" wrap="square" lIns="0" tIns="0" rIns="0" bIns="0" rtlCol="0">
            <a:spAutoFit/>
          </a:bodyPr>
          <a:lstStyle/>
          <a:p>
            <a:pPr marL="473275" marR="6773" indent="-456342">
              <a:lnSpc>
                <a:spcPts val="3467"/>
              </a:lnSpc>
              <a:buClr>
                <a:srgbClr val="DA1F28"/>
              </a:buClr>
              <a:buSzPct val="75000"/>
              <a:buFont typeface="Wingdings"/>
              <a:buChar char=""/>
              <a:tabLst>
                <a:tab pos="474121" algn="l"/>
              </a:tabLst>
            </a:pPr>
            <a:r>
              <a:rPr lang="en-US" sz="2667" dirty="0" smtClean="0">
                <a:latin typeface="Calibri"/>
                <a:cs typeface="Calibri"/>
              </a:rPr>
              <a:t>Self-assessment</a:t>
            </a:r>
          </a:p>
          <a:p>
            <a:pPr marL="473275" marR="6773" indent="-456342">
              <a:lnSpc>
                <a:spcPts val="3467"/>
              </a:lnSpc>
              <a:buClr>
                <a:srgbClr val="DA1F28"/>
              </a:buClr>
              <a:buSzPct val="75000"/>
              <a:buFont typeface="Wingdings"/>
              <a:buChar char=""/>
              <a:tabLst>
                <a:tab pos="474121" algn="l"/>
              </a:tabLst>
            </a:pPr>
            <a:r>
              <a:rPr lang="en-US" sz="2667" dirty="0" smtClean="0">
                <a:latin typeface="Calibri"/>
                <a:cs typeface="Calibri"/>
              </a:rPr>
              <a:t>Desk Audit</a:t>
            </a:r>
          </a:p>
          <a:p>
            <a:pPr marL="473275" marR="6773" indent="-456342">
              <a:lnSpc>
                <a:spcPts val="3467"/>
              </a:lnSpc>
              <a:buClr>
                <a:srgbClr val="DA1F28"/>
              </a:buClr>
              <a:buSzPct val="75000"/>
              <a:buFont typeface="Wingdings"/>
              <a:buChar char=""/>
              <a:tabLst>
                <a:tab pos="474121" algn="l"/>
              </a:tabLst>
            </a:pPr>
            <a:r>
              <a:rPr lang="en-US" sz="2667" dirty="0" smtClean="0">
                <a:latin typeface="Calibri"/>
                <a:cs typeface="Calibri"/>
              </a:rPr>
              <a:t>Onsite Monitoring</a:t>
            </a:r>
          </a:p>
          <a:p>
            <a:pPr marL="473275" marR="6773" indent="-456342">
              <a:lnSpc>
                <a:spcPts val="3467"/>
              </a:lnSpc>
              <a:buClr>
                <a:srgbClr val="DA1F28"/>
              </a:buClr>
              <a:buSzPct val="75000"/>
              <a:buFont typeface="Wingdings"/>
              <a:buChar char=""/>
              <a:tabLst>
                <a:tab pos="474121" algn="l"/>
              </a:tabLst>
            </a:pPr>
            <a:r>
              <a:rPr lang="en-US" sz="2667" dirty="0" smtClean="0">
                <a:latin typeface="Calibri"/>
                <a:cs typeface="Calibri"/>
              </a:rPr>
              <a:t>Risk-based Monitoring (more frequent onsite visits)</a:t>
            </a:r>
            <a:endParaRPr sz="2667" dirty="0">
              <a:latin typeface="Calibri"/>
              <a:cs typeface="Calibri"/>
            </a:endParaRPr>
          </a:p>
        </p:txBody>
      </p:sp>
      <p:pic>
        <p:nvPicPr>
          <p:cNvPr id="9" name="Picture 8" descr="https://spintranet.alsde.edu/Templates/SDE-web-us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15154" y="4781007"/>
            <a:ext cx="1676110" cy="1425740"/>
          </a:xfrm>
          <a:prstGeom prst="rect">
            <a:avLst/>
          </a:prstGeom>
          <a:noFill/>
          <a:ln>
            <a:noFill/>
          </a:ln>
        </p:spPr>
      </p:pic>
    </p:spTree>
    <p:extLst>
      <p:ext uri="{BB962C8B-B14F-4D97-AF65-F5344CB8AC3E}">
        <p14:creationId xmlns:p14="http://schemas.microsoft.com/office/powerpoint/2010/main" val="25777880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2192000" cy="6858000"/>
          </a:xfrm>
          <a:prstGeom prst="rect">
            <a:avLst/>
          </a:prstGeom>
          <a:blipFill>
            <a:blip r:embed="rId3" cstate="print"/>
            <a:stretch>
              <a:fillRect/>
            </a:stretch>
          </a:blipFill>
        </p:spPr>
        <p:txBody>
          <a:bodyPr wrap="square" lIns="0" tIns="0" rIns="0" bIns="0" rtlCol="0"/>
          <a:lstStyle/>
          <a:p>
            <a:endParaRPr sz="2400"/>
          </a:p>
        </p:txBody>
      </p:sp>
      <p:sp>
        <p:nvSpPr>
          <p:cNvPr id="3" name="object 3"/>
          <p:cNvSpPr/>
          <p:nvPr/>
        </p:nvSpPr>
        <p:spPr>
          <a:xfrm>
            <a:off x="0" y="1524000"/>
            <a:ext cx="12192000" cy="1143000"/>
          </a:xfrm>
          <a:custGeom>
            <a:avLst/>
            <a:gdLst/>
            <a:ahLst/>
            <a:cxnLst/>
            <a:rect l="l" t="t" r="r" b="b"/>
            <a:pathLst>
              <a:path w="9144000" h="857250">
                <a:moveTo>
                  <a:pt x="0" y="857250"/>
                </a:moveTo>
                <a:lnTo>
                  <a:pt x="9144000" y="857250"/>
                </a:lnTo>
                <a:lnTo>
                  <a:pt x="9144000" y="0"/>
                </a:lnTo>
                <a:lnTo>
                  <a:pt x="0" y="0"/>
                </a:lnTo>
                <a:lnTo>
                  <a:pt x="0" y="857250"/>
                </a:lnTo>
                <a:close/>
              </a:path>
            </a:pathLst>
          </a:custGeom>
          <a:solidFill>
            <a:srgbClr val="FFFFFF"/>
          </a:solidFill>
        </p:spPr>
        <p:txBody>
          <a:bodyPr wrap="square" lIns="0" tIns="0" rIns="0" bIns="0" rtlCol="0"/>
          <a:lstStyle/>
          <a:p>
            <a:endParaRPr sz="2400"/>
          </a:p>
        </p:txBody>
      </p:sp>
      <p:sp>
        <p:nvSpPr>
          <p:cNvPr id="4" name="object 4"/>
          <p:cNvSpPr/>
          <p:nvPr/>
        </p:nvSpPr>
        <p:spPr>
          <a:xfrm>
            <a:off x="0" y="1600200"/>
            <a:ext cx="1727200" cy="990600"/>
          </a:xfrm>
          <a:custGeom>
            <a:avLst/>
            <a:gdLst/>
            <a:ahLst/>
            <a:cxnLst/>
            <a:rect l="l" t="t" r="r" b="b"/>
            <a:pathLst>
              <a:path w="1295400" h="742950">
                <a:moveTo>
                  <a:pt x="0" y="742950"/>
                </a:moveTo>
                <a:lnTo>
                  <a:pt x="1295400" y="742950"/>
                </a:lnTo>
                <a:lnTo>
                  <a:pt x="1295400" y="0"/>
                </a:lnTo>
                <a:lnTo>
                  <a:pt x="0" y="0"/>
                </a:lnTo>
                <a:lnTo>
                  <a:pt x="0" y="742950"/>
                </a:lnTo>
                <a:close/>
              </a:path>
            </a:pathLst>
          </a:custGeom>
          <a:solidFill>
            <a:srgbClr val="DA1F28"/>
          </a:solidFill>
        </p:spPr>
        <p:txBody>
          <a:bodyPr wrap="square" lIns="0" tIns="0" rIns="0" bIns="0" rtlCol="0"/>
          <a:lstStyle/>
          <a:p>
            <a:endParaRPr sz="2400"/>
          </a:p>
        </p:txBody>
      </p:sp>
      <p:sp>
        <p:nvSpPr>
          <p:cNvPr id="5" name="object 5"/>
          <p:cNvSpPr/>
          <p:nvPr/>
        </p:nvSpPr>
        <p:spPr>
          <a:xfrm>
            <a:off x="1828800" y="1600200"/>
            <a:ext cx="10363200" cy="990600"/>
          </a:xfrm>
          <a:custGeom>
            <a:avLst/>
            <a:gdLst/>
            <a:ahLst/>
            <a:cxnLst/>
            <a:rect l="l" t="t" r="r" b="b"/>
            <a:pathLst>
              <a:path w="7772400" h="742950">
                <a:moveTo>
                  <a:pt x="0" y="742950"/>
                </a:moveTo>
                <a:lnTo>
                  <a:pt x="7772400" y="742950"/>
                </a:lnTo>
                <a:lnTo>
                  <a:pt x="7772400" y="0"/>
                </a:lnTo>
                <a:lnTo>
                  <a:pt x="0" y="0"/>
                </a:lnTo>
                <a:lnTo>
                  <a:pt x="0" y="742950"/>
                </a:lnTo>
                <a:close/>
              </a:path>
            </a:pathLst>
          </a:custGeom>
          <a:solidFill>
            <a:srgbClr val="2CA1BE"/>
          </a:solidFill>
        </p:spPr>
        <p:txBody>
          <a:bodyPr wrap="square" lIns="0" tIns="0" rIns="0" bIns="0" rtlCol="0"/>
          <a:lstStyle/>
          <a:p>
            <a:endParaRPr sz="2400"/>
          </a:p>
        </p:txBody>
      </p:sp>
      <p:sp>
        <p:nvSpPr>
          <p:cNvPr id="6" name="object 6"/>
          <p:cNvSpPr txBox="1"/>
          <p:nvPr/>
        </p:nvSpPr>
        <p:spPr>
          <a:xfrm>
            <a:off x="1933786" y="1735670"/>
            <a:ext cx="3893820" cy="902876"/>
          </a:xfrm>
          <a:prstGeom prst="rect">
            <a:avLst/>
          </a:prstGeom>
        </p:spPr>
        <p:txBody>
          <a:bodyPr vert="horz" wrap="square" lIns="0" tIns="0" rIns="0" bIns="0" rtlCol="0">
            <a:spAutoFit/>
          </a:bodyPr>
          <a:lstStyle/>
          <a:p>
            <a:pPr marL="16933"/>
            <a:r>
              <a:rPr sz="5867" spc="-73" dirty="0">
                <a:solidFill>
                  <a:srgbClr val="FFFFFF"/>
                </a:solidFill>
                <a:latin typeface="Tw Cen MT"/>
                <a:cs typeface="Tw Cen MT"/>
              </a:rPr>
              <a:t>K</a:t>
            </a:r>
            <a:r>
              <a:rPr sz="5867" spc="-233" dirty="0">
                <a:solidFill>
                  <a:srgbClr val="FFFFFF"/>
                </a:solidFill>
                <a:latin typeface="Tw Cen MT"/>
                <a:cs typeface="Tw Cen MT"/>
              </a:rPr>
              <a:t>e</a:t>
            </a:r>
            <a:r>
              <a:rPr sz="5867" dirty="0">
                <a:solidFill>
                  <a:srgbClr val="FFFFFF"/>
                </a:solidFill>
                <a:latin typeface="Tw Cen MT"/>
                <a:cs typeface="Tw Cen MT"/>
              </a:rPr>
              <a:t>y Ch</a:t>
            </a:r>
            <a:r>
              <a:rPr sz="5867" spc="-13" dirty="0">
                <a:solidFill>
                  <a:srgbClr val="FFFFFF"/>
                </a:solidFill>
                <a:latin typeface="Tw Cen MT"/>
                <a:cs typeface="Tw Cen MT"/>
              </a:rPr>
              <a:t>a</a:t>
            </a:r>
            <a:r>
              <a:rPr sz="5867" dirty="0">
                <a:solidFill>
                  <a:srgbClr val="FFFFFF"/>
                </a:solidFill>
                <a:latin typeface="Tw Cen MT"/>
                <a:cs typeface="Tw Cen MT"/>
              </a:rPr>
              <a:t>n</a:t>
            </a:r>
            <a:r>
              <a:rPr sz="5867" spc="-120" dirty="0">
                <a:solidFill>
                  <a:srgbClr val="FFFFFF"/>
                </a:solidFill>
                <a:latin typeface="Tw Cen MT"/>
                <a:cs typeface="Tw Cen MT"/>
              </a:rPr>
              <a:t>g</a:t>
            </a:r>
            <a:r>
              <a:rPr sz="5867" dirty="0">
                <a:solidFill>
                  <a:srgbClr val="FFFFFF"/>
                </a:solidFill>
                <a:latin typeface="Tw Cen MT"/>
                <a:cs typeface="Tw Cen MT"/>
              </a:rPr>
              <a:t>es</a:t>
            </a:r>
            <a:endParaRPr sz="5867">
              <a:latin typeface="Tw Cen MT"/>
              <a:cs typeface="Tw Cen MT"/>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3866"/>
            <a:fld id="{81D60167-4931-47E6-BA6A-407CBD079E47}" type="slidenum">
              <a:rPr spc="-13" dirty="0"/>
              <a:pPr marL="33866"/>
              <a:t>19</a:t>
            </a:fld>
            <a:endParaRPr spc="-13" dirty="0"/>
          </a:p>
        </p:txBody>
      </p:sp>
      <p:sp>
        <p:nvSpPr>
          <p:cNvPr id="7" name="object 7"/>
          <p:cNvSpPr txBox="1"/>
          <p:nvPr/>
        </p:nvSpPr>
        <p:spPr>
          <a:xfrm>
            <a:off x="1933786" y="2969557"/>
            <a:ext cx="3707160" cy="820674"/>
          </a:xfrm>
          <a:prstGeom prst="rect">
            <a:avLst/>
          </a:prstGeom>
        </p:spPr>
        <p:txBody>
          <a:bodyPr vert="horz" wrap="square" lIns="0" tIns="0" rIns="0" bIns="0" rtlCol="0">
            <a:spAutoFit/>
          </a:bodyPr>
          <a:lstStyle/>
          <a:p>
            <a:pPr marL="16933"/>
            <a:r>
              <a:rPr lang="en-US" sz="5333" spc="-20" dirty="0" smtClean="0">
                <a:solidFill>
                  <a:srgbClr val="464646"/>
                </a:solidFill>
                <a:latin typeface="Tw Cen MT"/>
                <a:cs typeface="Tw Cen MT"/>
              </a:rPr>
              <a:t>Cost-</a:t>
            </a:r>
            <a:r>
              <a:rPr lang="en-US" sz="5333" spc="-253" dirty="0" smtClean="0">
                <a:solidFill>
                  <a:srgbClr val="464646"/>
                </a:solidFill>
                <a:latin typeface="Tw Cen MT"/>
                <a:cs typeface="Tw Cen MT"/>
              </a:rPr>
              <a:t>Principles</a:t>
            </a:r>
            <a:endParaRPr sz="5333" dirty="0">
              <a:latin typeface="Tw Cen MT"/>
              <a:cs typeface="Tw Cen MT"/>
            </a:endParaRPr>
          </a:p>
        </p:txBody>
      </p:sp>
    </p:spTree>
    <p:extLst>
      <p:ext uri="{BB962C8B-B14F-4D97-AF65-F5344CB8AC3E}">
        <p14:creationId xmlns:p14="http://schemas.microsoft.com/office/powerpoint/2010/main" val="1306921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922021" y="1816439"/>
            <a:ext cx="9954260" cy="2151615"/>
          </a:xfrm>
          <a:prstGeom prst="rect">
            <a:avLst/>
          </a:prstGeom>
        </p:spPr>
        <p:txBody>
          <a:bodyPr vert="horz" wrap="square" lIns="0" tIns="0" rIns="0" bIns="0" rtlCol="0">
            <a:spAutoFit/>
          </a:bodyPr>
          <a:lstStyle/>
          <a:p>
            <a:pPr marL="443642" indent="-426709">
              <a:buClr>
                <a:srgbClr val="DA1F28"/>
              </a:buClr>
              <a:buSzPct val="59090"/>
              <a:buFont typeface="Wingdings"/>
              <a:buChar char=""/>
              <a:tabLst>
                <a:tab pos="443642" algn="l"/>
              </a:tabLst>
            </a:pPr>
            <a:r>
              <a:rPr sz="2933" spc="-33" dirty="0">
                <a:latin typeface="Calibri"/>
                <a:cs typeface="Calibri"/>
              </a:rPr>
              <a:t>G</a:t>
            </a:r>
            <a:r>
              <a:rPr sz="2933" spc="-13" dirty="0">
                <a:latin typeface="Calibri"/>
                <a:cs typeface="Calibri"/>
              </a:rPr>
              <a:t>o</a:t>
            </a:r>
            <a:r>
              <a:rPr sz="2933" spc="-20" dirty="0">
                <a:latin typeface="Calibri"/>
                <a:cs typeface="Calibri"/>
              </a:rPr>
              <a:t>a</a:t>
            </a:r>
            <a:r>
              <a:rPr sz="2933" dirty="0">
                <a:latin typeface="Calibri"/>
                <a:cs typeface="Calibri"/>
              </a:rPr>
              <a:t>l</a:t>
            </a:r>
            <a:r>
              <a:rPr sz="2933" spc="-13" dirty="0">
                <a:latin typeface="Calibri"/>
                <a:cs typeface="Calibri"/>
              </a:rPr>
              <a:t>s</a:t>
            </a:r>
            <a:r>
              <a:rPr sz="2933" dirty="0">
                <a:latin typeface="Calibri"/>
                <a:cs typeface="Calibri"/>
              </a:rPr>
              <a:t> </a:t>
            </a:r>
            <a:r>
              <a:rPr sz="2933" spc="-13" dirty="0">
                <a:latin typeface="Calibri"/>
                <a:cs typeface="Calibri"/>
              </a:rPr>
              <a:t>of</a:t>
            </a:r>
            <a:r>
              <a:rPr sz="2933" spc="7" dirty="0">
                <a:latin typeface="Calibri"/>
                <a:cs typeface="Calibri"/>
              </a:rPr>
              <a:t> </a:t>
            </a:r>
            <a:r>
              <a:rPr sz="2933" spc="-20" dirty="0">
                <a:latin typeface="Calibri"/>
                <a:cs typeface="Calibri"/>
              </a:rPr>
              <a:t>t</a:t>
            </a:r>
            <a:r>
              <a:rPr sz="2933" spc="-27" dirty="0">
                <a:latin typeface="Calibri"/>
                <a:cs typeface="Calibri"/>
              </a:rPr>
              <a:t>h</a:t>
            </a:r>
            <a:r>
              <a:rPr sz="2933" spc="-20" dirty="0">
                <a:latin typeface="Calibri"/>
                <a:cs typeface="Calibri"/>
              </a:rPr>
              <a:t>e</a:t>
            </a:r>
            <a:r>
              <a:rPr sz="2933" spc="20" dirty="0">
                <a:latin typeface="Calibri"/>
                <a:cs typeface="Calibri"/>
              </a:rPr>
              <a:t> </a:t>
            </a:r>
            <a:r>
              <a:rPr sz="2933" spc="-27" dirty="0">
                <a:latin typeface="Calibri"/>
                <a:cs typeface="Calibri"/>
              </a:rPr>
              <a:t>Un</a:t>
            </a:r>
            <a:r>
              <a:rPr sz="2933" dirty="0">
                <a:latin typeface="Calibri"/>
                <a:cs typeface="Calibri"/>
              </a:rPr>
              <a:t>i</a:t>
            </a:r>
            <a:r>
              <a:rPr sz="2933" spc="-80" dirty="0">
                <a:latin typeface="Calibri"/>
                <a:cs typeface="Calibri"/>
              </a:rPr>
              <a:t>f</a:t>
            </a:r>
            <a:r>
              <a:rPr sz="2933" spc="-13" dirty="0">
                <a:latin typeface="Calibri"/>
                <a:cs typeface="Calibri"/>
              </a:rPr>
              <a:t>o</a:t>
            </a:r>
            <a:r>
              <a:rPr sz="2933" spc="-20" dirty="0">
                <a:latin typeface="Calibri"/>
                <a:cs typeface="Calibri"/>
              </a:rPr>
              <a:t>rm</a:t>
            </a:r>
            <a:r>
              <a:rPr sz="2933" dirty="0">
                <a:latin typeface="Calibri"/>
                <a:cs typeface="Calibri"/>
              </a:rPr>
              <a:t> </a:t>
            </a:r>
            <a:r>
              <a:rPr sz="2933" spc="-33" dirty="0">
                <a:latin typeface="Calibri"/>
                <a:cs typeface="Calibri"/>
              </a:rPr>
              <a:t>G</a:t>
            </a:r>
            <a:r>
              <a:rPr sz="2933" spc="-27" dirty="0">
                <a:latin typeface="Calibri"/>
                <a:cs typeface="Calibri"/>
              </a:rPr>
              <a:t>u</a:t>
            </a:r>
            <a:r>
              <a:rPr sz="2933" dirty="0">
                <a:latin typeface="Calibri"/>
                <a:cs typeface="Calibri"/>
              </a:rPr>
              <a:t>i</a:t>
            </a:r>
            <a:r>
              <a:rPr sz="2933" spc="-27" dirty="0">
                <a:latin typeface="Calibri"/>
                <a:cs typeface="Calibri"/>
              </a:rPr>
              <a:t>d</a:t>
            </a:r>
            <a:r>
              <a:rPr sz="2933" spc="-20" dirty="0">
                <a:latin typeface="Calibri"/>
                <a:cs typeface="Calibri"/>
              </a:rPr>
              <a:t>a</a:t>
            </a:r>
            <a:r>
              <a:rPr sz="2933" spc="-27" dirty="0">
                <a:latin typeface="Calibri"/>
                <a:cs typeface="Calibri"/>
              </a:rPr>
              <a:t>n</a:t>
            </a:r>
            <a:r>
              <a:rPr sz="2933" spc="-20" dirty="0">
                <a:latin typeface="Calibri"/>
                <a:cs typeface="Calibri"/>
              </a:rPr>
              <a:t>ce</a:t>
            </a:r>
            <a:r>
              <a:rPr sz="2933" dirty="0">
                <a:latin typeface="Calibri"/>
                <a:cs typeface="Calibri"/>
              </a:rPr>
              <a:t> </a:t>
            </a:r>
            <a:r>
              <a:rPr sz="2933" spc="-20" dirty="0">
                <a:latin typeface="Calibri"/>
                <a:cs typeface="Calibri"/>
              </a:rPr>
              <a:t>a</a:t>
            </a:r>
            <a:r>
              <a:rPr sz="2933" spc="-27" dirty="0">
                <a:latin typeface="Calibri"/>
                <a:cs typeface="Calibri"/>
              </a:rPr>
              <a:t>n</a:t>
            </a:r>
            <a:r>
              <a:rPr sz="2933" spc="-20" dirty="0">
                <a:latin typeface="Calibri"/>
                <a:cs typeface="Calibri"/>
              </a:rPr>
              <a:t>d</a:t>
            </a:r>
            <a:r>
              <a:rPr sz="2933" spc="-13" dirty="0">
                <a:latin typeface="Calibri"/>
                <a:cs typeface="Calibri"/>
              </a:rPr>
              <a:t> </a:t>
            </a:r>
            <a:r>
              <a:rPr sz="2933" spc="-113" dirty="0">
                <a:latin typeface="Calibri"/>
                <a:cs typeface="Calibri"/>
              </a:rPr>
              <a:t>k</a:t>
            </a:r>
            <a:r>
              <a:rPr sz="2933" spc="-40" dirty="0">
                <a:latin typeface="Calibri"/>
                <a:cs typeface="Calibri"/>
              </a:rPr>
              <a:t>e</a:t>
            </a:r>
            <a:r>
              <a:rPr sz="2933" spc="-13" dirty="0">
                <a:latin typeface="Calibri"/>
                <a:cs typeface="Calibri"/>
              </a:rPr>
              <a:t>y</a:t>
            </a:r>
            <a:r>
              <a:rPr sz="2933" spc="27" dirty="0">
                <a:latin typeface="Calibri"/>
                <a:cs typeface="Calibri"/>
              </a:rPr>
              <a:t> </a:t>
            </a:r>
            <a:r>
              <a:rPr sz="2933" spc="-53" dirty="0">
                <a:latin typeface="Calibri"/>
                <a:cs typeface="Calibri"/>
              </a:rPr>
              <a:t>t</a:t>
            </a:r>
            <a:r>
              <a:rPr sz="2933" spc="-20" dirty="0">
                <a:latin typeface="Calibri"/>
                <a:cs typeface="Calibri"/>
              </a:rPr>
              <a:t>a</a:t>
            </a:r>
            <a:r>
              <a:rPr sz="2933" spc="-113" dirty="0">
                <a:latin typeface="Calibri"/>
                <a:cs typeface="Calibri"/>
              </a:rPr>
              <a:t>k</a:t>
            </a:r>
            <a:r>
              <a:rPr sz="2933" spc="-27" dirty="0">
                <a:latin typeface="Calibri"/>
                <a:cs typeface="Calibri"/>
              </a:rPr>
              <a:t>e</a:t>
            </a:r>
            <a:r>
              <a:rPr sz="2933" spc="-33" dirty="0">
                <a:latin typeface="Calibri"/>
                <a:cs typeface="Calibri"/>
              </a:rPr>
              <a:t>a</a:t>
            </a:r>
            <a:r>
              <a:rPr sz="2933" spc="-60" dirty="0">
                <a:latin typeface="Calibri"/>
                <a:cs typeface="Calibri"/>
              </a:rPr>
              <a:t>w</a:t>
            </a:r>
            <a:r>
              <a:rPr sz="2933" spc="-67" dirty="0">
                <a:latin typeface="Calibri"/>
                <a:cs typeface="Calibri"/>
              </a:rPr>
              <a:t>a</a:t>
            </a:r>
            <a:r>
              <a:rPr sz="2933" spc="-47" dirty="0">
                <a:latin typeface="Calibri"/>
                <a:cs typeface="Calibri"/>
              </a:rPr>
              <a:t>y</a:t>
            </a:r>
            <a:r>
              <a:rPr sz="2933" spc="-13" dirty="0">
                <a:latin typeface="Calibri"/>
                <a:cs typeface="Calibri"/>
              </a:rPr>
              <a:t>s</a:t>
            </a:r>
            <a:endParaRPr sz="2933" dirty="0">
              <a:latin typeface="Calibri"/>
              <a:cs typeface="Calibri"/>
            </a:endParaRPr>
          </a:p>
          <a:p>
            <a:pPr marL="443642" indent="-426709">
              <a:spcBef>
                <a:spcPts val="927"/>
              </a:spcBef>
              <a:buClr>
                <a:srgbClr val="DA1F28"/>
              </a:buClr>
              <a:buSzPct val="59090"/>
              <a:buFont typeface="Wingdings"/>
              <a:buChar char=""/>
              <a:tabLst>
                <a:tab pos="443642" algn="l"/>
              </a:tabLst>
            </a:pPr>
            <a:r>
              <a:rPr sz="2933" spc="-33" dirty="0" smtClean="0">
                <a:latin typeface="Calibri"/>
                <a:cs typeface="Calibri"/>
              </a:rPr>
              <a:t>G</a:t>
            </a:r>
            <a:r>
              <a:rPr sz="2933" spc="-27" dirty="0" smtClean="0">
                <a:latin typeface="Calibri"/>
                <a:cs typeface="Calibri"/>
              </a:rPr>
              <a:t>u</a:t>
            </a:r>
            <a:r>
              <a:rPr sz="2933" dirty="0" smtClean="0">
                <a:latin typeface="Calibri"/>
                <a:cs typeface="Calibri"/>
              </a:rPr>
              <a:t>i</a:t>
            </a:r>
            <a:r>
              <a:rPr sz="2933" spc="-27" dirty="0" smtClean="0">
                <a:latin typeface="Calibri"/>
                <a:cs typeface="Calibri"/>
              </a:rPr>
              <a:t>de</a:t>
            </a:r>
            <a:r>
              <a:rPr sz="2933" spc="-20" dirty="0" smtClean="0">
                <a:latin typeface="Calibri"/>
                <a:cs typeface="Calibri"/>
              </a:rPr>
              <a:t>d</a:t>
            </a:r>
            <a:r>
              <a:rPr sz="2933" dirty="0" smtClean="0">
                <a:latin typeface="Calibri"/>
                <a:cs typeface="Calibri"/>
              </a:rPr>
              <a:t> </a:t>
            </a:r>
            <a:r>
              <a:rPr sz="2933" spc="-53" dirty="0">
                <a:latin typeface="Calibri"/>
                <a:cs typeface="Calibri"/>
              </a:rPr>
              <a:t>t</a:t>
            </a:r>
            <a:r>
              <a:rPr sz="2933" spc="-13" dirty="0">
                <a:latin typeface="Calibri"/>
                <a:cs typeface="Calibri"/>
              </a:rPr>
              <a:t>o</a:t>
            </a:r>
            <a:r>
              <a:rPr sz="2933" spc="-27" dirty="0">
                <a:latin typeface="Calibri"/>
                <a:cs typeface="Calibri"/>
              </a:rPr>
              <a:t>u</a:t>
            </a:r>
            <a:r>
              <a:rPr sz="2933" spc="-13" dirty="0">
                <a:latin typeface="Calibri"/>
                <a:cs typeface="Calibri"/>
              </a:rPr>
              <a:t>r</a:t>
            </a:r>
            <a:r>
              <a:rPr sz="2933" spc="7" dirty="0">
                <a:latin typeface="Calibri"/>
                <a:cs typeface="Calibri"/>
              </a:rPr>
              <a:t> </a:t>
            </a:r>
            <a:r>
              <a:rPr sz="2933" spc="-13" dirty="0">
                <a:latin typeface="Calibri"/>
                <a:cs typeface="Calibri"/>
              </a:rPr>
              <a:t>of</a:t>
            </a:r>
            <a:r>
              <a:rPr sz="2933" spc="7" dirty="0">
                <a:latin typeface="Calibri"/>
                <a:cs typeface="Calibri"/>
              </a:rPr>
              <a:t> </a:t>
            </a:r>
            <a:r>
              <a:rPr sz="2933" spc="-20" dirty="0">
                <a:latin typeface="Calibri"/>
                <a:cs typeface="Calibri"/>
              </a:rPr>
              <a:t>t</a:t>
            </a:r>
            <a:r>
              <a:rPr sz="2933" spc="-27" dirty="0">
                <a:latin typeface="Calibri"/>
                <a:cs typeface="Calibri"/>
              </a:rPr>
              <a:t>h</a:t>
            </a:r>
            <a:r>
              <a:rPr sz="2933" spc="-20" dirty="0">
                <a:latin typeface="Calibri"/>
                <a:cs typeface="Calibri"/>
              </a:rPr>
              <a:t>e</a:t>
            </a:r>
            <a:r>
              <a:rPr sz="2933" dirty="0">
                <a:latin typeface="Calibri"/>
                <a:cs typeface="Calibri"/>
              </a:rPr>
              <a:t> </a:t>
            </a:r>
            <a:r>
              <a:rPr sz="2933" spc="-27" dirty="0">
                <a:latin typeface="Calibri"/>
                <a:cs typeface="Calibri"/>
              </a:rPr>
              <a:t>Un</a:t>
            </a:r>
            <a:r>
              <a:rPr sz="2933" dirty="0">
                <a:latin typeface="Calibri"/>
                <a:cs typeface="Calibri"/>
              </a:rPr>
              <a:t>i</a:t>
            </a:r>
            <a:r>
              <a:rPr sz="2933" spc="-80" dirty="0">
                <a:latin typeface="Calibri"/>
                <a:cs typeface="Calibri"/>
              </a:rPr>
              <a:t>f</a:t>
            </a:r>
            <a:r>
              <a:rPr sz="2933" spc="-13" dirty="0">
                <a:latin typeface="Calibri"/>
                <a:cs typeface="Calibri"/>
              </a:rPr>
              <a:t>o</a:t>
            </a:r>
            <a:r>
              <a:rPr sz="2933" spc="-20" dirty="0">
                <a:latin typeface="Calibri"/>
                <a:cs typeface="Calibri"/>
              </a:rPr>
              <a:t>rm</a:t>
            </a:r>
            <a:r>
              <a:rPr sz="2933" spc="20" dirty="0">
                <a:latin typeface="Calibri"/>
                <a:cs typeface="Calibri"/>
              </a:rPr>
              <a:t> </a:t>
            </a:r>
            <a:r>
              <a:rPr sz="2933" spc="-33" dirty="0">
                <a:latin typeface="Calibri"/>
                <a:cs typeface="Calibri"/>
              </a:rPr>
              <a:t>G</a:t>
            </a:r>
            <a:r>
              <a:rPr sz="2933" spc="-27" dirty="0">
                <a:latin typeface="Calibri"/>
                <a:cs typeface="Calibri"/>
              </a:rPr>
              <a:t>u</a:t>
            </a:r>
            <a:r>
              <a:rPr sz="2933" dirty="0">
                <a:latin typeface="Calibri"/>
                <a:cs typeface="Calibri"/>
              </a:rPr>
              <a:t>i</a:t>
            </a:r>
            <a:r>
              <a:rPr sz="2933" spc="-27" dirty="0">
                <a:latin typeface="Calibri"/>
                <a:cs typeface="Calibri"/>
              </a:rPr>
              <a:t>d</a:t>
            </a:r>
            <a:r>
              <a:rPr sz="2933" spc="-20" dirty="0">
                <a:latin typeface="Calibri"/>
                <a:cs typeface="Calibri"/>
              </a:rPr>
              <a:t>a</a:t>
            </a:r>
            <a:r>
              <a:rPr sz="2933" spc="-27" dirty="0">
                <a:latin typeface="Calibri"/>
                <a:cs typeface="Calibri"/>
              </a:rPr>
              <a:t>n</a:t>
            </a:r>
            <a:r>
              <a:rPr sz="2933" spc="-20" dirty="0">
                <a:latin typeface="Calibri"/>
                <a:cs typeface="Calibri"/>
              </a:rPr>
              <a:t>ce</a:t>
            </a:r>
            <a:r>
              <a:rPr sz="2933" spc="-13" dirty="0">
                <a:latin typeface="Calibri"/>
                <a:cs typeface="Calibri"/>
              </a:rPr>
              <a:t> </a:t>
            </a:r>
            <a:r>
              <a:rPr sz="2933" spc="-20" dirty="0">
                <a:latin typeface="Calibri"/>
                <a:cs typeface="Calibri"/>
              </a:rPr>
              <a:t>a</a:t>
            </a:r>
            <a:r>
              <a:rPr sz="2933" spc="-27" dirty="0">
                <a:latin typeface="Calibri"/>
                <a:cs typeface="Calibri"/>
              </a:rPr>
              <a:t>n</a:t>
            </a:r>
            <a:r>
              <a:rPr sz="2933" spc="-20" dirty="0">
                <a:latin typeface="Calibri"/>
                <a:cs typeface="Calibri"/>
              </a:rPr>
              <a:t>d</a:t>
            </a:r>
            <a:r>
              <a:rPr sz="2933" spc="-13" dirty="0">
                <a:latin typeface="Calibri"/>
                <a:cs typeface="Calibri"/>
              </a:rPr>
              <a:t> </a:t>
            </a:r>
            <a:r>
              <a:rPr sz="2933" spc="-113" dirty="0">
                <a:latin typeface="Calibri"/>
                <a:cs typeface="Calibri"/>
              </a:rPr>
              <a:t>k</a:t>
            </a:r>
            <a:r>
              <a:rPr sz="2933" spc="-40" dirty="0">
                <a:latin typeface="Calibri"/>
                <a:cs typeface="Calibri"/>
              </a:rPr>
              <a:t>e</a:t>
            </a:r>
            <a:r>
              <a:rPr sz="2933" spc="-13" dirty="0">
                <a:latin typeface="Calibri"/>
                <a:cs typeface="Calibri"/>
              </a:rPr>
              <a:t>y</a:t>
            </a:r>
            <a:r>
              <a:rPr sz="2933" spc="27" dirty="0">
                <a:latin typeface="Calibri"/>
                <a:cs typeface="Calibri"/>
              </a:rPr>
              <a:t> </a:t>
            </a:r>
            <a:r>
              <a:rPr sz="2933" spc="-20" dirty="0">
                <a:latin typeface="Calibri"/>
                <a:cs typeface="Calibri"/>
              </a:rPr>
              <a:t>c</a:t>
            </a:r>
            <a:r>
              <a:rPr sz="2933" spc="-27" dirty="0">
                <a:latin typeface="Calibri"/>
                <a:cs typeface="Calibri"/>
              </a:rPr>
              <a:t>h</a:t>
            </a:r>
            <a:r>
              <a:rPr sz="2933" spc="-20" dirty="0">
                <a:latin typeface="Calibri"/>
                <a:cs typeface="Calibri"/>
              </a:rPr>
              <a:t>a</a:t>
            </a:r>
            <a:r>
              <a:rPr sz="2933" spc="-27" dirty="0">
                <a:latin typeface="Calibri"/>
                <a:cs typeface="Calibri"/>
              </a:rPr>
              <a:t>n</a:t>
            </a:r>
            <a:r>
              <a:rPr sz="2933" spc="-60" dirty="0">
                <a:latin typeface="Calibri"/>
                <a:cs typeface="Calibri"/>
              </a:rPr>
              <a:t>g</a:t>
            </a:r>
            <a:r>
              <a:rPr sz="2933" spc="-27" dirty="0">
                <a:latin typeface="Calibri"/>
                <a:cs typeface="Calibri"/>
              </a:rPr>
              <a:t>e</a:t>
            </a:r>
            <a:r>
              <a:rPr sz="2933" spc="-13" dirty="0">
                <a:latin typeface="Calibri"/>
                <a:cs typeface="Calibri"/>
              </a:rPr>
              <a:t>s</a:t>
            </a:r>
            <a:r>
              <a:rPr sz="2933" spc="27" dirty="0">
                <a:latin typeface="Calibri"/>
                <a:cs typeface="Calibri"/>
              </a:rPr>
              <a:t> </a:t>
            </a:r>
            <a:r>
              <a:rPr sz="2933" spc="-53" dirty="0">
                <a:latin typeface="Calibri"/>
                <a:cs typeface="Calibri"/>
              </a:rPr>
              <a:t>t</a:t>
            </a:r>
            <a:r>
              <a:rPr sz="2933" spc="-20" dirty="0">
                <a:latin typeface="Calibri"/>
                <a:cs typeface="Calibri"/>
              </a:rPr>
              <a:t>o</a:t>
            </a:r>
            <a:r>
              <a:rPr sz="2933" spc="13" dirty="0">
                <a:latin typeface="Calibri"/>
                <a:cs typeface="Calibri"/>
              </a:rPr>
              <a:t> </a:t>
            </a:r>
            <a:r>
              <a:rPr sz="2933" dirty="0">
                <a:latin typeface="Calibri"/>
                <a:cs typeface="Calibri"/>
              </a:rPr>
              <a:t>i</a:t>
            </a:r>
            <a:r>
              <a:rPr sz="2933" spc="-13" dirty="0">
                <a:latin typeface="Calibri"/>
                <a:cs typeface="Calibri"/>
              </a:rPr>
              <a:t>t</a:t>
            </a:r>
            <a:endParaRPr sz="2933" dirty="0">
              <a:latin typeface="Calibri"/>
              <a:cs typeface="Calibri"/>
            </a:endParaRPr>
          </a:p>
          <a:p>
            <a:pPr marL="443642" indent="-426709">
              <a:spcBef>
                <a:spcPts val="927"/>
              </a:spcBef>
              <a:buClr>
                <a:srgbClr val="DA1F28"/>
              </a:buClr>
              <a:buSzPct val="59090"/>
              <a:buFont typeface="Wingdings"/>
              <a:buChar char=""/>
              <a:tabLst>
                <a:tab pos="443642" algn="l"/>
              </a:tabLst>
            </a:pPr>
            <a:r>
              <a:rPr sz="2933" spc="-80" dirty="0" smtClean="0">
                <a:latin typeface="Calibri"/>
                <a:cs typeface="Calibri"/>
              </a:rPr>
              <a:t>R</a:t>
            </a:r>
            <a:r>
              <a:rPr sz="2933" spc="-27" dirty="0" smtClean="0">
                <a:latin typeface="Calibri"/>
                <a:cs typeface="Calibri"/>
              </a:rPr>
              <a:t>e</a:t>
            </a:r>
            <a:r>
              <a:rPr sz="2933" spc="-7" dirty="0" smtClean="0">
                <a:latin typeface="Calibri"/>
                <a:cs typeface="Calibri"/>
              </a:rPr>
              <a:t>s</a:t>
            </a:r>
            <a:r>
              <a:rPr sz="2933" spc="-13" dirty="0" smtClean="0">
                <a:latin typeface="Calibri"/>
                <a:cs typeface="Calibri"/>
              </a:rPr>
              <a:t>o</a:t>
            </a:r>
            <a:r>
              <a:rPr sz="2933" spc="-27" dirty="0" smtClean="0">
                <a:latin typeface="Calibri"/>
                <a:cs typeface="Calibri"/>
              </a:rPr>
              <a:t>u</a:t>
            </a:r>
            <a:r>
              <a:rPr sz="2933" spc="-60" dirty="0" smtClean="0">
                <a:latin typeface="Calibri"/>
                <a:cs typeface="Calibri"/>
              </a:rPr>
              <a:t>r</a:t>
            </a:r>
            <a:r>
              <a:rPr sz="2933" spc="-20" dirty="0" smtClean="0">
                <a:latin typeface="Calibri"/>
                <a:cs typeface="Calibri"/>
              </a:rPr>
              <a:t>c</a:t>
            </a:r>
            <a:r>
              <a:rPr sz="2933" spc="-27" dirty="0" smtClean="0">
                <a:latin typeface="Calibri"/>
                <a:cs typeface="Calibri"/>
              </a:rPr>
              <a:t>e</a:t>
            </a:r>
            <a:r>
              <a:rPr sz="2933" spc="-13" dirty="0" smtClean="0">
                <a:latin typeface="Calibri"/>
                <a:cs typeface="Calibri"/>
              </a:rPr>
              <a:t>s</a:t>
            </a:r>
            <a:r>
              <a:rPr sz="2933" spc="27" dirty="0" smtClean="0">
                <a:latin typeface="Calibri"/>
                <a:cs typeface="Calibri"/>
              </a:rPr>
              <a:t> </a:t>
            </a:r>
          </a:p>
          <a:p>
            <a:pPr marL="443642" indent="-426709">
              <a:spcBef>
                <a:spcPts val="940"/>
              </a:spcBef>
              <a:buClr>
                <a:srgbClr val="DA1F28"/>
              </a:buClr>
              <a:buSzPct val="59090"/>
              <a:buFont typeface="Wingdings"/>
              <a:buChar char=""/>
              <a:tabLst>
                <a:tab pos="443642" algn="l"/>
              </a:tabLst>
            </a:pPr>
            <a:r>
              <a:rPr lang="en-US" sz="2933" spc="-27" dirty="0" smtClean="0">
                <a:latin typeface="Calibri"/>
                <a:cs typeface="Calibri"/>
              </a:rPr>
              <a:t>Time</a:t>
            </a:r>
            <a:r>
              <a:rPr lang="en-US" sz="2933" spc="-7" dirty="0" smtClean="0">
                <a:latin typeface="Calibri"/>
                <a:cs typeface="Calibri"/>
              </a:rPr>
              <a:t>l</a:t>
            </a:r>
            <a:r>
              <a:rPr lang="en-US" sz="2933" dirty="0" smtClean="0">
                <a:latin typeface="Calibri"/>
                <a:cs typeface="Calibri"/>
              </a:rPr>
              <a:t>i</a:t>
            </a:r>
            <a:r>
              <a:rPr lang="en-US" sz="2933" spc="-27" dirty="0" smtClean="0">
                <a:latin typeface="Calibri"/>
                <a:cs typeface="Calibri"/>
              </a:rPr>
              <a:t>n</a:t>
            </a:r>
            <a:r>
              <a:rPr lang="en-US" sz="2933" spc="-20" dirty="0" smtClean="0">
                <a:latin typeface="Calibri"/>
                <a:cs typeface="Calibri"/>
              </a:rPr>
              <a:t>e</a:t>
            </a:r>
            <a:r>
              <a:rPr lang="en-US" sz="2933" spc="27" dirty="0" smtClean="0">
                <a:latin typeface="Calibri"/>
                <a:cs typeface="Calibri"/>
              </a:rPr>
              <a:t> </a:t>
            </a:r>
            <a:r>
              <a:rPr lang="en-US" sz="2933" spc="-20" dirty="0" smtClean="0">
                <a:latin typeface="Calibri"/>
                <a:cs typeface="Calibri"/>
              </a:rPr>
              <a:t>–</a:t>
            </a:r>
            <a:r>
              <a:rPr lang="en-US" sz="2933" spc="20" dirty="0" smtClean="0">
                <a:latin typeface="Calibri"/>
                <a:cs typeface="Calibri"/>
              </a:rPr>
              <a:t> </a:t>
            </a:r>
            <a:r>
              <a:rPr lang="en-US" sz="2933" spc="-27" dirty="0" smtClean="0">
                <a:latin typeface="Calibri"/>
                <a:cs typeface="Calibri"/>
              </a:rPr>
              <a:t>whe</a:t>
            </a:r>
            <a:r>
              <a:rPr lang="en-US" sz="2933" spc="-20" dirty="0" smtClean="0">
                <a:latin typeface="Calibri"/>
                <a:cs typeface="Calibri"/>
              </a:rPr>
              <a:t>n</a:t>
            </a:r>
            <a:r>
              <a:rPr lang="en-US" sz="2933" spc="7" dirty="0" smtClean="0">
                <a:latin typeface="Calibri"/>
                <a:cs typeface="Calibri"/>
              </a:rPr>
              <a:t> </a:t>
            </a:r>
            <a:r>
              <a:rPr lang="en-US" sz="2933" spc="-20" dirty="0" smtClean="0">
                <a:latin typeface="Calibri"/>
                <a:cs typeface="Calibri"/>
              </a:rPr>
              <a:t>c</a:t>
            </a:r>
            <a:r>
              <a:rPr lang="en-US" sz="2933" spc="-27" dirty="0" smtClean="0">
                <a:latin typeface="Calibri"/>
                <a:cs typeface="Calibri"/>
              </a:rPr>
              <a:t>h</a:t>
            </a:r>
            <a:r>
              <a:rPr lang="en-US" sz="2933" spc="-20" dirty="0" smtClean="0">
                <a:latin typeface="Calibri"/>
                <a:cs typeface="Calibri"/>
              </a:rPr>
              <a:t>a</a:t>
            </a:r>
            <a:r>
              <a:rPr lang="en-US" sz="2933" spc="-27" dirty="0" smtClean="0">
                <a:latin typeface="Calibri"/>
                <a:cs typeface="Calibri"/>
              </a:rPr>
              <a:t>n</a:t>
            </a:r>
            <a:r>
              <a:rPr lang="en-US" sz="2933" spc="-60" dirty="0" smtClean="0">
                <a:latin typeface="Calibri"/>
                <a:cs typeface="Calibri"/>
              </a:rPr>
              <a:t>g</a:t>
            </a:r>
            <a:r>
              <a:rPr lang="en-US" sz="2933" spc="-27" dirty="0" smtClean="0">
                <a:latin typeface="Calibri"/>
                <a:cs typeface="Calibri"/>
              </a:rPr>
              <a:t>e</a:t>
            </a:r>
            <a:r>
              <a:rPr lang="en-US" sz="2933" spc="-13" dirty="0" smtClean="0">
                <a:latin typeface="Calibri"/>
                <a:cs typeface="Calibri"/>
              </a:rPr>
              <a:t>s</a:t>
            </a:r>
            <a:r>
              <a:rPr lang="en-US" sz="2933" spc="13" dirty="0" smtClean="0">
                <a:latin typeface="Calibri"/>
                <a:cs typeface="Calibri"/>
              </a:rPr>
              <a:t> </a:t>
            </a:r>
            <a:r>
              <a:rPr lang="en-US" sz="2933" dirty="0" smtClean="0">
                <a:latin typeface="Calibri"/>
                <a:cs typeface="Calibri"/>
              </a:rPr>
              <a:t>i</a:t>
            </a:r>
            <a:r>
              <a:rPr lang="en-US" sz="2933" spc="-27" dirty="0" smtClean="0">
                <a:latin typeface="Calibri"/>
                <a:cs typeface="Calibri"/>
              </a:rPr>
              <a:t>mp</a:t>
            </a:r>
            <a:r>
              <a:rPr lang="en-US" sz="2933" spc="-20" dirty="0" smtClean="0">
                <a:latin typeface="Calibri"/>
                <a:cs typeface="Calibri"/>
              </a:rPr>
              <a:t>ac</a:t>
            </a:r>
            <a:r>
              <a:rPr lang="en-US" sz="2933" spc="-13" dirty="0" smtClean="0">
                <a:latin typeface="Calibri"/>
                <a:cs typeface="Calibri"/>
              </a:rPr>
              <a:t>t</a:t>
            </a:r>
            <a:r>
              <a:rPr lang="en-US" sz="2933" dirty="0" smtClean="0">
                <a:latin typeface="Calibri"/>
                <a:cs typeface="Calibri"/>
              </a:rPr>
              <a:t> </a:t>
            </a:r>
            <a:r>
              <a:rPr lang="en-US" sz="2933" spc="-47" dirty="0" smtClean="0">
                <a:latin typeface="Calibri"/>
                <a:cs typeface="Calibri"/>
              </a:rPr>
              <a:t>y</a:t>
            </a:r>
            <a:r>
              <a:rPr lang="en-US" sz="2933" spc="-13" dirty="0" smtClean="0">
                <a:latin typeface="Calibri"/>
                <a:cs typeface="Calibri"/>
              </a:rPr>
              <a:t>o</a:t>
            </a:r>
            <a:r>
              <a:rPr lang="en-US" sz="2933" spc="-27" dirty="0" smtClean="0">
                <a:latin typeface="Calibri"/>
                <a:cs typeface="Calibri"/>
              </a:rPr>
              <a:t>u</a:t>
            </a:r>
            <a:r>
              <a:rPr lang="en-US" sz="2933" spc="-13" dirty="0" smtClean="0">
                <a:latin typeface="Calibri"/>
                <a:cs typeface="Calibri"/>
              </a:rPr>
              <a:t>r</a:t>
            </a:r>
            <a:r>
              <a:rPr lang="en-US" sz="2933" spc="-7" dirty="0" smtClean="0">
                <a:latin typeface="Calibri"/>
                <a:cs typeface="Calibri"/>
              </a:rPr>
              <a:t> </a:t>
            </a:r>
            <a:r>
              <a:rPr lang="en-US" sz="2933" spc="-27" dirty="0" smtClean="0">
                <a:latin typeface="Calibri"/>
                <a:cs typeface="Calibri"/>
              </a:rPr>
              <a:t>g</a:t>
            </a:r>
            <a:r>
              <a:rPr lang="en-US" sz="2933" spc="-80" dirty="0" smtClean="0">
                <a:latin typeface="Calibri"/>
                <a:cs typeface="Calibri"/>
              </a:rPr>
              <a:t>r</a:t>
            </a:r>
            <a:r>
              <a:rPr lang="en-US" sz="2933" spc="-20" dirty="0" smtClean="0">
                <a:latin typeface="Calibri"/>
                <a:cs typeface="Calibri"/>
              </a:rPr>
              <a:t>a</a:t>
            </a:r>
            <a:r>
              <a:rPr lang="en-US" sz="2933" spc="-60" dirty="0" smtClean="0">
                <a:latin typeface="Calibri"/>
                <a:cs typeface="Calibri"/>
              </a:rPr>
              <a:t>n</a:t>
            </a:r>
            <a:r>
              <a:rPr lang="en-US" sz="2933" spc="-13" dirty="0" smtClean="0">
                <a:latin typeface="Calibri"/>
                <a:cs typeface="Calibri"/>
              </a:rPr>
              <a:t>t</a:t>
            </a:r>
            <a:endParaRPr lang="en-US" sz="2933" dirty="0">
              <a:latin typeface="Calibri"/>
              <a:cs typeface="Calibri"/>
            </a:endParaRPr>
          </a:p>
        </p:txBody>
      </p:sp>
      <p:sp>
        <p:nvSpPr>
          <p:cNvPr id="2" name="object 2"/>
          <p:cNvSpPr/>
          <p:nvPr/>
        </p:nvSpPr>
        <p:spPr>
          <a:xfrm>
            <a:off x="217425" y="6341871"/>
            <a:ext cx="11673839" cy="168655"/>
          </a:xfrm>
          <a:prstGeom prst="rect">
            <a:avLst/>
          </a:prstGeom>
          <a:blipFill>
            <a:blip r:embed="rId3" cstate="print"/>
            <a:stretch>
              <a:fillRect/>
            </a:stretch>
          </a:blipFill>
        </p:spPr>
        <p:txBody>
          <a:bodyPr wrap="square" lIns="0" tIns="0" rIns="0" bIns="0" rtlCol="0"/>
          <a:lstStyle/>
          <a:p>
            <a:endParaRPr sz="2400" dirty="0"/>
          </a:p>
        </p:txBody>
      </p:sp>
      <p:sp>
        <p:nvSpPr>
          <p:cNvPr id="3" name="object 3"/>
          <p:cNvSpPr/>
          <p:nvPr/>
        </p:nvSpPr>
        <p:spPr>
          <a:xfrm>
            <a:off x="287867" y="6375400"/>
            <a:ext cx="11531600" cy="0"/>
          </a:xfrm>
          <a:custGeom>
            <a:avLst/>
            <a:gdLst/>
            <a:ahLst/>
            <a:cxnLst/>
            <a:rect l="l" t="t" r="r" b="b"/>
            <a:pathLst>
              <a:path w="8648700">
                <a:moveTo>
                  <a:pt x="0" y="0"/>
                </a:moveTo>
                <a:lnTo>
                  <a:pt x="8648700" y="0"/>
                </a:lnTo>
              </a:path>
            </a:pathLst>
          </a:custGeom>
          <a:ln w="19050">
            <a:solidFill>
              <a:srgbClr val="464646"/>
            </a:solidFill>
          </a:ln>
        </p:spPr>
        <p:txBody>
          <a:bodyPr wrap="square" lIns="0" tIns="0" rIns="0" bIns="0" rtlCol="0"/>
          <a:lstStyle/>
          <a:p>
            <a:endParaRPr sz="2400" dirty="0"/>
          </a:p>
        </p:txBody>
      </p:sp>
      <p:sp>
        <p:nvSpPr>
          <p:cNvPr id="5" name="object 5"/>
          <p:cNvSpPr txBox="1">
            <a:spLocks noGrp="1"/>
          </p:cNvSpPr>
          <p:nvPr>
            <p:ph type="title"/>
          </p:nvPr>
        </p:nvSpPr>
        <p:spPr>
          <a:xfrm>
            <a:off x="922021" y="86462"/>
            <a:ext cx="14020800" cy="1120812"/>
          </a:xfrm>
          <a:prstGeom prst="rect">
            <a:avLst/>
          </a:prstGeom>
        </p:spPr>
        <p:txBody>
          <a:bodyPr vert="horz" wrap="square" lIns="0" tIns="439412" rIns="0" bIns="0" rtlCol="0" anchor="ctr">
            <a:spAutoFit/>
          </a:bodyPr>
          <a:lstStyle/>
          <a:p>
            <a:pPr marL="626518">
              <a:lnSpc>
                <a:spcPct val="100000"/>
              </a:lnSpc>
            </a:pPr>
            <a:r>
              <a:rPr spc="-40" dirty="0"/>
              <a:t>A</a:t>
            </a:r>
            <a:r>
              <a:rPr spc="-120" dirty="0"/>
              <a:t>g</a:t>
            </a:r>
            <a:r>
              <a:rPr dirty="0"/>
              <a:t>e</a:t>
            </a:r>
            <a:r>
              <a:rPr spc="-33" dirty="0"/>
              <a:t>n</a:t>
            </a:r>
            <a:r>
              <a:rPr spc="-20" dirty="0"/>
              <a:t>d</a:t>
            </a:r>
            <a:r>
              <a:rPr spc="-27" dirty="0"/>
              <a:t>a</a:t>
            </a:r>
          </a:p>
        </p:txBody>
      </p:sp>
      <p:sp>
        <p:nvSpPr>
          <p:cNvPr id="7" name="object 7"/>
          <p:cNvSpPr txBox="1">
            <a:spLocks noGrp="1"/>
          </p:cNvSpPr>
          <p:nvPr>
            <p:ph type="sldNum" sz="quarter" idx="4294967295"/>
          </p:nvPr>
        </p:nvSpPr>
        <p:spPr>
          <a:xfrm>
            <a:off x="392853" y="6444395"/>
            <a:ext cx="404707" cy="276999"/>
          </a:xfrm>
          <a:prstGeom prst="rect">
            <a:avLst/>
          </a:prstGeom>
        </p:spPr>
        <p:txBody>
          <a:bodyPr vert="horz" wrap="square" lIns="0" tIns="0" rIns="0" bIns="0" rtlCol="0">
            <a:spAutoFit/>
          </a:bodyPr>
          <a:lstStyle/>
          <a:p>
            <a:pPr marL="33866"/>
            <a:fld id="{81D60167-4931-47E6-BA6A-407CBD079E47}" type="slidenum">
              <a:rPr spc="-13" dirty="0"/>
              <a:pPr marL="33866"/>
              <a:t>2</a:t>
            </a:fld>
            <a:endParaRPr spc="-13" dirty="0"/>
          </a:p>
        </p:txBody>
      </p:sp>
      <p:sp>
        <p:nvSpPr>
          <p:cNvPr id="8" name="object 8"/>
          <p:cNvSpPr txBox="1">
            <a:spLocks noGrp="1"/>
          </p:cNvSpPr>
          <p:nvPr>
            <p:ph type="ftr" sz="quarter" idx="4294967295"/>
          </p:nvPr>
        </p:nvSpPr>
        <p:spPr>
          <a:xfrm>
            <a:off x="9147387" y="6512259"/>
            <a:ext cx="1390227" cy="553998"/>
          </a:xfrm>
          <a:prstGeom prst="rect">
            <a:avLst/>
          </a:prstGeom>
        </p:spPr>
        <p:txBody>
          <a:bodyPr vert="horz" wrap="square" lIns="0" tIns="0" rIns="0" bIns="0" rtlCol="0">
            <a:spAutoFit/>
          </a:bodyPr>
          <a:lstStyle/>
          <a:p>
            <a:pPr marL="16933"/>
            <a:r>
              <a:rPr spc="-7" dirty="0"/>
              <a:t>U</a:t>
            </a:r>
            <a:r>
              <a:rPr spc="-13" dirty="0"/>
              <a:t>pdat</a:t>
            </a:r>
            <a:r>
              <a:rPr spc="7" dirty="0"/>
              <a:t>e</a:t>
            </a:r>
            <a:r>
              <a:rPr spc="-7" dirty="0"/>
              <a:t>d</a:t>
            </a:r>
            <a:r>
              <a:rPr spc="47" dirty="0"/>
              <a:t> </a:t>
            </a:r>
            <a:r>
              <a:rPr spc="-7" dirty="0"/>
              <a:t>F</a:t>
            </a:r>
            <a:r>
              <a:rPr spc="7" dirty="0"/>
              <a:t>e</a:t>
            </a:r>
            <a:r>
              <a:rPr spc="-7" dirty="0"/>
              <a:t>b </a:t>
            </a:r>
            <a:r>
              <a:rPr spc="-13" dirty="0"/>
              <a:t>4</a:t>
            </a:r>
            <a:r>
              <a:rPr spc="-7" dirty="0"/>
              <a:t>,</a:t>
            </a:r>
            <a:r>
              <a:rPr spc="13" dirty="0"/>
              <a:t> </a:t>
            </a:r>
            <a:r>
              <a:rPr spc="-13" dirty="0"/>
              <a:t>2015</a:t>
            </a:r>
          </a:p>
        </p:txBody>
      </p:sp>
      <p:pic>
        <p:nvPicPr>
          <p:cNvPr id="9" name="Picture 8" descr="https://spintranet.alsde.edu/Templates/SDE-web-us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15154" y="4781007"/>
            <a:ext cx="1676110" cy="1425740"/>
          </a:xfrm>
          <a:prstGeom prst="rect">
            <a:avLst/>
          </a:prstGeom>
          <a:noFill/>
          <a:ln>
            <a:noFill/>
          </a:ln>
        </p:spPr>
      </p:pic>
    </p:spTree>
    <p:extLst>
      <p:ext uri="{BB962C8B-B14F-4D97-AF65-F5344CB8AC3E}">
        <p14:creationId xmlns:p14="http://schemas.microsoft.com/office/powerpoint/2010/main" val="24672384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17425" y="6341871"/>
            <a:ext cx="11673839" cy="168655"/>
          </a:xfrm>
          <a:prstGeom prst="rect">
            <a:avLst/>
          </a:prstGeom>
          <a:blipFill>
            <a:blip r:embed="rId3" cstate="print"/>
            <a:stretch>
              <a:fillRect/>
            </a:stretch>
          </a:blipFill>
        </p:spPr>
        <p:txBody>
          <a:bodyPr wrap="square" lIns="0" tIns="0" rIns="0" bIns="0" rtlCol="0"/>
          <a:lstStyle/>
          <a:p>
            <a:endParaRPr sz="2400" dirty="0"/>
          </a:p>
        </p:txBody>
      </p:sp>
      <p:sp>
        <p:nvSpPr>
          <p:cNvPr id="3" name="object 3"/>
          <p:cNvSpPr/>
          <p:nvPr/>
        </p:nvSpPr>
        <p:spPr>
          <a:xfrm>
            <a:off x="287867" y="6375400"/>
            <a:ext cx="11531600" cy="0"/>
          </a:xfrm>
          <a:custGeom>
            <a:avLst/>
            <a:gdLst/>
            <a:ahLst/>
            <a:cxnLst/>
            <a:rect l="l" t="t" r="r" b="b"/>
            <a:pathLst>
              <a:path w="8648700">
                <a:moveTo>
                  <a:pt x="0" y="0"/>
                </a:moveTo>
                <a:lnTo>
                  <a:pt x="8648700" y="0"/>
                </a:lnTo>
              </a:path>
            </a:pathLst>
          </a:custGeom>
          <a:ln w="19050">
            <a:solidFill>
              <a:srgbClr val="464646"/>
            </a:solidFill>
          </a:ln>
        </p:spPr>
        <p:txBody>
          <a:bodyPr wrap="square" lIns="0" tIns="0" rIns="0" bIns="0" rtlCol="0"/>
          <a:lstStyle/>
          <a:p>
            <a:endParaRPr sz="2400" dirty="0"/>
          </a:p>
        </p:txBody>
      </p:sp>
      <p:sp>
        <p:nvSpPr>
          <p:cNvPr id="5" name="object 5"/>
          <p:cNvSpPr txBox="1">
            <a:spLocks noGrp="1"/>
          </p:cNvSpPr>
          <p:nvPr>
            <p:ph type="title"/>
          </p:nvPr>
        </p:nvSpPr>
        <p:spPr>
          <a:xfrm>
            <a:off x="-111413" y="326529"/>
            <a:ext cx="15434167" cy="1182367"/>
          </a:xfrm>
          <a:prstGeom prst="rect">
            <a:avLst/>
          </a:prstGeom>
        </p:spPr>
        <p:txBody>
          <a:bodyPr vert="horz" wrap="square" lIns="0" tIns="439412" rIns="0" bIns="0" rtlCol="0">
            <a:spAutoFit/>
          </a:bodyPr>
          <a:lstStyle/>
          <a:p>
            <a:pPr marL="626518"/>
            <a:r>
              <a:rPr spc="-7" dirty="0"/>
              <a:t>C</a:t>
            </a:r>
            <a:r>
              <a:rPr dirty="0"/>
              <a:t>ost</a:t>
            </a:r>
            <a:r>
              <a:rPr spc="-7" dirty="0"/>
              <a:t> </a:t>
            </a:r>
            <a:r>
              <a:rPr dirty="0"/>
              <a:t>Pri</a:t>
            </a:r>
            <a:r>
              <a:rPr spc="-27" dirty="0"/>
              <a:t>nc</a:t>
            </a:r>
            <a:r>
              <a:rPr dirty="0"/>
              <a:t>i</a:t>
            </a:r>
            <a:r>
              <a:rPr spc="-20" dirty="0"/>
              <a:t>p</a:t>
            </a:r>
            <a:r>
              <a:rPr dirty="0"/>
              <a:t>les:</a:t>
            </a:r>
            <a:r>
              <a:rPr spc="-27" dirty="0"/>
              <a:t> </a:t>
            </a:r>
            <a:r>
              <a:rPr spc="-33" dirty="0"/>
              <a:t>No</a:t>
            </a:r>
            <a:r>
              <a:rPr spc="-20" dirty="0"/>
              <a:t>tab</a:t>
            </a:r>
            <a:r>
              <a:rPr dirty="0"/>
              <a:t>le</a:t>
            </a:r>
            <a:r>
              <a:rPr spc="-13" dirty="0"/>
              <a:t> </a:t>
            </a:r>
            <a:r>
              <a:rPr spc="-7" dirty="0"/>
              <a:t>C</a:t>
            </a:r>
            <a:r>
              <a:rPr spc="-33" dirty="0"/>
              <a:t>h</a:t>
            </a:r>
            <a:r>
              <a:rPr spc="-20" dirty="0"/>
              <a:t>a</a:t>
            </a:r>
            <a:r>
              <a:rPr spc="-33" dirty="0"/>
              <a:t>n</a:t>
            </a:r>
            <a:r>
              <a:rPr spc="-120" dirty="0"/>
              <a:t>g</a:t>
            </a:r>
            <a:r>
              <a:rPr dirty="0"/>
              <a:t>es</a:t>
            </a: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3866"/>
            <a:fld id="{81D60167-4931-47E6-BA6A-407CBD079E47}" type="slidenum">
              <a:rPr spc="-13" dirty="0"/>
              <a:pPr marL="33866"/>
              <a:t>20</a:t>
            </a:fld>
            <a:endParaRPr spc="-13" dirty="0"/>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6933"/>
            <a:r>
              <a:rPr spc="-7" dirty="0"/>
              <a:t>U</a:t>
            </a:r>
            <a:r>
              <a:rPr spc="-13" dirty="0"/>
              <a:t>pdat</a:t>
            </a:r>
            <a:r>
              <a:rPr spc="7" dirty="0"/>
              <a:t>e</a:t>
            </a:r>
            <a:r>
              <a:rPr spc="-7" dirty="0"/>
              <a:t>d</a:t>
            </a:r>
            <a:r>
              <a:rPr spc="47" dirty="0"/>
              <a:t> </a:t>
            </a:r>
            <a:r>
              <a:rPr spc="-7" dirty="0"/>
              <a:t>F</a:t>
            </a:r>
            <a:r>
              <a:rPr spc="7" dirty="0"/>
              <a:t>e</a:t>
            </a:r>
            <a:r>
              <a:rPr spc="-7" dirty="0"/>
              <a:t>b </a:t>
            </a:r>
            <a:r>
              <a:rPr spc="-13" dirty="0"/>
              <a:t>4</a:t>
            </a:r>
            <a:r>
              <a:rPr spc="-7" dirty="0"/>
              <a:t>,</a:t>
            </a:r>
            <a:r>
              <a:rPr spc="13" dirty="0"/>
              <a:t> </a:t>
            </a:r>
            <a:r>
              <a:rPr spc="-13" dirty="0"/>
              <a:t>2015</a:t>
            </a:r>
          </a:p>
        </p:txBody>
      </p:sp>
      <p:sp>
        <p:nvSpPr>
          <p:cNvPr id="6" name="object 6"/>
          <p:cNvSpPr txBox="1"/>
          <p:nvPr/>
        </p:nvSpPr>
        <p:spPr>
          <a:xfrm>
            <a:off x="922020" y="1781863"/>
            <a:ext cx="10517293" cy="4737066"/>
          </a:xfrm>
          <a:prstGeom prst="rect">
            <a:avLst/>
          </a:prstGeom>
        </p:spPr>
        <p:txBody>
          <a:bodyPr vert="horz" wrap="square" lIns="0" tIns="0" rIns="0" bIns="0" rtlCol="0">
            <a:spAutoFit/>
          </a:bodyPr>
          <a:lstStyle/>
          <a:p>
            <a:pPr marL="443642" marR="6773" indent="-426709">
              <a:lnSpc>
                <a:spcPct val="99300"/>
              </a:lnSpc>
              <a:buClr>
                <a:srgbClr val="DA1F28"/>
              </a:buClr>
              <a:buSzPct val="59090"/>
              <a:buFont typeface="Wingdings"/>
              <a:buChar char=""/>
              <a:tabLst>
                <a:tab pos="443642" algn="l"/>
              </a:tabLst>
            </a:pPr>
            <a:r>
              <a:rPr sz="2933" spc="-33" dirty="0">
                <a:latin typeface="MS PGothic"/>
                <a:cs typeface="MS PGothic"/>
              </a:rPr>
              <a:t>§</a:t>
            </a:r>
            <a:r>
              <a:rPr sz="2933" spc="-20" dirty="0">
                <a:latin typeface="Calibri"/>
                <a:cs typeface="Calibri"/>
              </a:rPr>
              <a:t>200.407 </a:t>
            </a:r>
            <a:r>
              <a:rPr sz="2933" spc="-13" dirty="0">
                <a:latin typeface="Calibri"/>
                <a:cs typeface="Calibri"/>
              </a:rPr>
              <a:t>li</a:t>
            </a:r>
            <a:r>
              <a:rPr sz="2933" spc="-40" dirty="0">
                <a:latin typeface="Calibri"/>
                <a:cs typeface="Calibri"/>
              </a:rPr>
              <a:t>s</a:t>
            </a:r>
            <a:r>
              <a:rPr sz="2933" spc="-20" dirty="0">
                <a:latin typeface="Calibri"/>
                <a:cs typeface="Calibri"/>
              </a:rPr>
              <a:t>t</a:t>
            </a:r>
            <a:r>
              <a:rPr sz="2933" spc="-13" dirty="0">
                <a:latin typeface="Calibri"/>
                <a:cs typeface="Calibri"/>
              </a:rPr>
              <a:t>s</a:t>
            </a:r>
            <a:r>
              <a:rPr sz="2933" dirty="0">
                <a:latin typeface="Calibri"/>
                <a:cs typeface="Calibri"/>
              </a:rPr>
              <a:t> </a:t>
            </a:r>
            <a:r>
              <a:rPr sz="2933" spc="-20" dirty="0">
                <a:latin typeface="Calibri"/>
                <a:cs typeface="Calibri"/>
              </a:rPr>
              <a:t>22</a:t>
            </a:r>
            <a:r>
              <a:rPr sz="2933" spc="-7" dirty="0">
                <a:latin typeface="Calibri"/>
                <a:cs typeface="Calibri"/>
              </a:rPr>
              <a:t> </a:t>
            </a:r>
            <a:r>
              <a:rPr sz="2933" spc="-27" dirty="0">
                <a:latin typeface="Calibri"/>
                <a:cs typeface="Calibri"/>
              </a:rPr>
              <a:t>p</a:t>
            </a:r>
            <a:r>
              <a:rPr sz="2933" spc="-13" dirty="0">
                <a:latin typeface="Calibri"/>
                <a:cs typeface="Calibri"/>
              </a:rPr>
              <a:t>r</a:t>
            </a:r>
            <a:r>
              <a:rPr sz="2933" dirty="0">
                <a:latin typeface="Calibri"/>
                <a:cs typeface="Calibri"/>
              </a:rPr>
              <a:t>i</a:t>
            </a:r>
            <a:r>
              <a:rPr sz="2933" spc="-13" dirty="0">
                <a:latin typeface="Calibri"/>
                <a:cs typeface="Calibri"/>
              </a:rPr>
              <a:t>or</a:t>
            </a:r>
            <a:r>
              <a:rPr sz="2933" spc="-20" dirty="0">
                <a:latin typeface="Calibri"/>
                <a:cs typeface="Calibri"/>
              </a:rPr>
              <a:t> a</a:t>
            </a:r>
            <a:r>
              <a:rPr sz="2933" spc="-27" dirty="0">
                <a:latin typeface="Calibri"/>
                <a:cs typeface="Calibri"/>
              </a:rPr>
              <a:t>pp</a:t>
            </a:r>
            <a:r>
              <a:rPr sz="2933" spc="-60" dirty="0">
                <a:latin typeface="Calibri"/>
                <a:cs typeface="Calibri"/>
              </a:rPr>
              <a:t>r</a:t>
            </a:r>
            <a:r>
              <a:rPr sz="2933" spc="-33" dirty="0">
                <a:latin typeface="Calibri"/>
                <a:cs typeface="Calibri"/>
              </a:rPr>
              <a:t>o</a:t>
            </a:r>
            <a:r>
              <a:rPr sz="2933" spc="-60" dirty="0">
                <a:latin typeface="Calibri"/>
                <a:cs typeface="Calibri"/>
              </a:rPr>
              <a:t>v</a:t>
            </a:r>
            <a:r>
              <a:rPr sz="2933" spc="-20" dirty="0">
                <a:latin typeface="Calibri"/>
                <a:cs typeface="Calibri"/>
              </a:rPr>
              <a:t>a</a:t>
            </a:r>
            <a:r>
              <a:rPr sz="2933" dirty="0">
                <a:latin typeface="Calibri"/>
                <a:cs typeface="Calibri"/>
              </a:rPr>
              <a:t>l</a:t>
            </a:r>
            <a:r>
              <a:rPr sz="2933" spc="-27" dirty="0">
                <a:latin typeface="Calibri"/>
                <a:cs typeface="Calibri"/>
              </a:rPr>
              <a:t> </a:t>
            </a:r>
            <a:r>
              <a:rPr sz="2933" spc="-47" dirty="0">
                <a:latin typeface="Calibri"/>
                <a:cs typeface="Calibri"/>
              </a:rPr>
              <a:t>r</a:t>
            </a:r>
            <a:r>
              <a:rPr sz="2933" spc="-20" dirty="0">
                <a:latin typeface="Calibri"/>
                <a:cs typeface="Calibri"/>
              </a:rPr>
              <a:t>equi</a:t>
            </a:r>
            <a:r>
              <a:rPr sz="2933" spc="-47" dirty="0">
                <a:latin typeface="Calibri"/>
                <a:cs typeface="Calibri"/>
              </a:rPr>
              <a:t>r</a:t>
            </a:r>
            <a:r>
              <a:rPr sz="2933" spc="-27" dirty="0">
                <a:latin typeface="Calibri"/>
                <a:cs typeface="Calibri"/>
              </a:rPr>
              <a:t>e</a:t>
            </a:r>
            <a:r>
              <a:rPr sz="2933" spc="-33" dirty="0">
                <a:latin typeface="Calibri"/>
                <a:cs typeface="Calibri"/>
              </a:rPr>
              <a:t>m</a:t>
            </a:r>
            <a:r>
              <a:rPr sz="2933" spc="-27" dirty="0">
                <a:latin typeface="Calibri"/>
                <a:cs typeface="Calibri"/>
              </a:rPr>
              <a:t>e</a:t>
            </a:r>
            <a:r>
              <a:rPr sz="2933" spc="-60" dirty="0">
                <a:latin typeface="Calibri"/>
                <a:cs typeface="Calibri"/>
              </a:rPr>
              <a:t>n</a:t>
            </a:r>
            <a:r>
              <a:rPr sz="2933" spc="-20" dirty="0">
                <a:latin typeface="Calibri"/>
                <a:cs typeface="Calibri"/>
              </a:rPr>
              <a:t>t</a:t>
            </a:r>
            <a:r>
              <a:rPr sz="2933" spc="-7" dirty="0">
                <a:latin typeface="Calibri"/>
                <a:cs typeface="Calibri"/>
              </a:rPr>
              <a:t>s</a:t>
            </a:r>
            <a:r>
              <a:rPr sz="2933" spc="-13" dirty="0">
                <a:latin typeface="Calibri"/>
                <a:cs typeface="Calibri"/>
              </a:rPr>
              <a:t>.</a:t>
            </a:r>
            <a:r>
              <a:rPr sz="2933" dirty="0">
                <a:latin typeface="Calibri"/>
                <a:cs typeface="Calibri"/>
              </a:rPr>
              <a:t> </a:t>
            </a:r>
            <a:r>
              <a:rPr sz="2933" spc="-27" dirty="0">
                <a:latin typeface="Calibri"/>
                <a:cs typeface="Calibri"/>
              </a:rPr>
              <a:t>H</a:t>
            </a:r>
            <a:r>
              <a:rPr sz="2933" spc="-33" dirty="0">
                <a:latin typeface="Calibri"/>
                <a:cs typeface="Calibri"/>
              </a:rPr>
              <a:t>o</a:t>
            </a:r>
            <a:r>
              <a:rPr sz="2933" spc="-60" dirty="0">
                <a:latin typeface="Calibri"/>
                <a:cs typeface="Calibri"/>
              </a:rPr>
              <a:t>w</a:t>
            </a:r>
            <a:r>
              <a:rPr sz="2933" spc="-40" dirty="0">
                <a:latin typeface="Calibri"/>
                <a:cs typeface="Calibri"/>
              </a:rPr>
              <a:t>ev</a:t>
            </a:r>
            <a:r>
              <a:rPr sz="2933" spc="-27" dirty="0">
                <a:latin typeface="Calibri"/>
                <a:cs typeface="Calibri"/>
              </a:rPr>
              <a:t>e</a:t>
            </a:r>
            <a:r>
              <a:rPr sz="2933" spc="-267" dirty="0">
                <a:latin typeface="Calibri"/>
                <a:cs typeface="Calibri"/>
              </a:rPr>
              <a:t>r</a:t>
            </a:r>
            <a:r>
              <a:rPr sz="2933" spc="-13" dirty="0">
                <a:latin typeface="Calibri"/>
                <a:cs typeface="Calibri"/>
              </a:rPr>
              <a:t>,</a:t>
            </a:r>
            <a:r>
              <a:rPr sz="2933" spc="40" dirty="0">
                <a:latin typeface="Calibri"/>
                <a:cs typeface="Calibri"/>
              </a:rPr>
              <a:t> </a:t>
            </a:r>
            <a:r>
              <a:rPr sz="2933" spc="-7" dirty="0">
                <a:latin typeface="Calibri"/>
                <a:cs typeface="Calibri"/>
              </a:rPr>
              <a:t>s</a:t>
            </a:r>
            <a:r>
              <a:rPr sz="2933" spc="-13" dirty="0">
                <a:latin typeface="Calibri"/>
                <a:cs typeface="Calibri"/>
              </a:rPr>
              <a:t>o</a:t>
            </a:r>
            <a:r>
              <a:rPr sz="2933" spc="-33" dirty="0">
                <a:latin typeface="Calibri"/>
                <a:cs typeface="Calibri"/>
              </a:rPr>
              <a:t>m</a:t>
            </a:r>
            <a:r>
              <a:rPr sz="2933" spc="-20" dirty="0">
                <a:latin typeface="Calibri"/>
                <a:cs typeface="Calibri"/>
              </a:rPr>
              <a:t>e</a:t>
            </a:r>
            <a:r>
              <a:rPr sz="2933" spc="-7" dirty="0">
                <a:latin typeface="Calibri"/>
                <a:cs typeface="Calibri"/>
              </a:rPr>
              <a:t> </a:t>
            </a:r>
            <a:r>
              <a:rPr sz="2933" spc="-27" dirty="0">
                <a:latin typeface="Calibri"/>
                <a:cs typeface="Calibri"/>
              </a:rPr>
              <a:t>p</a:t>
            </a:r>
            <a:r>
              <a:rPr sz="2933" spc="-47" dirty="0">
                <a:latin typeface="Calibri"/>
                <a:cs typeface="Calibri"/>
              </a:rPr>
              <a:t>r</a:t>
            </a:r>
            <a:r>
              <a:rPr sz="2933" spc="-27" dirty="0">
                <a:latin typeface="Calibri"/>
                <a:cs typeface="Calibri"/>
              </a:rPr>
              <a:t>e</a:t>
            </a:r>
            <a:r>
              <a:rPr sz="2933" spc="-20" dirty="0">
                <a:latin typeface="Calibri"/>
                <a:cs typeface="Calibri"/>
              </a:rPr>
              <a:t>-a</a:t>
            </a:r>
            <a:r>
              <a:rPr sz="2933" spc="-27" dirty="0">
                <a:latin typeface="Calibri"/>
                <a:cs typeface="Calibri"/>
              </a:rPr>
              <a:t>pp</a:t>
            </a:r>
            <a:r>
              <a:rPr sz="2933" spc="-60" dirty="0">
                <a:latin typeface="Calibri"/>
                <a:cs typeface="Calibri"/>
              </a:rPr>
              <a:t>r</a:t>
            </a:r>
            <a:r>
              <a:rPr sz="2933" spc="-33" dirty="0">
                <a:latin typeface="Calibri"/>
                <a:cs typeface="Calibri"/>
              </a:rPr>
              <a:t>o</a:t>
            </a:r>
            <a:r>
              <a:rPr sz="2933" spc="-60" dirty="0">
                <a:latin typeface="Calibri"/>
                <a:cs typeface="Calibri"/>
              </a:rPr>
              <a:t>v</a:t>
            </a:r>
            <a:r>
              <a:rPr sz="2933" spc="-20" dirty="0">
                <a:latin typeface="Calibri"/>
                <a:cs typeface="Calibri"/>
              </a:rPr>
              <a:t>a</a:t>
            </a:r>
            <a:r>
              <a:rPr sz="2933" spc="-13" dirty="0">
                <a:latin typeface="Calibri"/>
                <a:cs typeface="Calibri"/>
              </a:rPr>
              <a:t>ls</a:t>
            </a:r>
            <a:r>
              <a:rPr sz="2933" spc="-33" dirty="0">
                <a:latin typeface="Calibri"/>
                <a:cs typeface="Calibri"/>
              </a:rPr>
              <a:t> </a:t>
            </a:r>
            <a:r>
              <a:rPr sz="2933" spc="-60" dirty="0">
                <a:latin typeface="Calibri"/>
                <a:cs typeface="Calibri"/>
              </a:rPr>
              <a:t>w</a:t>
            </a:r>
            <a:r>
              <a:rPr sz="2933" spc="-27" dirty="0">
                <a:latin typeface="Calibri"/>
                <a:cs typeface="Calibri"/>
              </a:rPr>
              <a:t>e</a:t>
            </a:r>
            <a:r>
              <a:rPr sz="2933" spc="-47" dirty="0">
                <a:latin typeface="Calibri"/>
                <a:cs typeface="Calibri"/>
              </a:rPr>
              <a:t>r</a:t>
            </a:r>
            <a:r>
              <a:rPr sz="2933" spc="-20" dirty="0">
                <a:latin typeface="Calibri"/>
                <a:cs typeface="Calibri"/>
              </a:rPr>
              <a:t>e</a:t>
            </a:r>
            <a:r>
              <a:rPr sz="2933" spc="20" dirty="0">
                <a:latin typeface="Calibri"/>
                <a:cs typeface="Calibri"/>
              </a:rPr>
              <a:t> </a:t>
            </a:r>
            <a:r>
              <a:rPr sz="2933" spc="-27" dirty="0">
                <a:latin typeface="Calibri"/>
                <a:cs typeface="Calibri"/>
              </a:rPr>
              <a:t>mi</a:t>
            </a:r>
            <a:r>
              <a:rPr sz="2933" spc="-7" dirty="0">
                <a:latin typeface="Calibri"/>
                <a:cs typeface="Calibri"/>
              </a:rPr>
              <a:t>ss</a:t>
            </a:r>
            <a:r>
              <a:rPr sz="2933" spc="-27" dirty="0">
                <a:latin typeface="Calibri"/>
                <a:cs typeface="Calibri"/>
              </a:rPr>
              <a:t>ed</a:t>
            </a:r>
            <a:r>
              <a:rPr sz="2933" spc="-13" dirty="0">
                <a:latin typeface="Calibri"/>
                <a:cs typeface="Calibri"/>
              </a:rPr>
              <a:t>,</a:t>
            </a:r>
            <a:r>
              <a:rPr sz="2933" spc="7" dirty="0">
                <a:latin typeface="Calibri"/>
                <a:cs typeface="Calibri"/>
              </a:rPr>
              <a:t> </a:t>
            </a:r>
            <a:r>
              <a:rPr sz="2933" spc="-7" dirty="0">
                <a:latin typeface="Calibri"/>
                <a:cs typeface="Calibri"/>
              </a:rPr>
              <a:t>s</a:t>
            </a:r>
            <a:r>
              <a:rPr sz="2933" spc="-20" dirty="0">
                <a:latin typeface="Calibri"/>
                <a:cs typeface="Calibri"/>
              </a:rPr>
              <a:t>o</a:t>
            </a:r>
            <a:r>
              <a:rPr sz="2933" spc="13" dirty="0">
                <a:latin typeface="Calibri"/>
                <a:cs typeface="Calibri"/>
              </a:rPr>
              <a:t> </a:t>
            </a:r>
            <a:r>
              <a:rPr sz="2933" spc="-27" dirty="0">
                <a:latin typeface="Calibri"/>
                <a:cs typeface="Calibri"/>
              </a:rPr>
              <a:t>che</a:t>
            </a:r>
            <a:r>
              <a:rPr sz="2933" spc="-20" dirty="0">
                <a:latin typeface="Calibri"/>
                <a:cs typeface="Calibri"/>
              </a:rPr>
              <a:t>c</a:t>
            </a:r>
            <a:r>
              <a:rPr sz="2933" spc="-13" dirty="0">
                <a:latin typeface="Calibri"/>
                <a:cs typeface="Calibri"/>
              </a:rPr>
              <a:t>k</a:t>
            </a:r>
            <a:r>
              <a:rPr sz="2933" dirty="0">
                <a:latin typeface="Calibri"/>
                <a:cs typeface="Calibri"/>
              </a:rPr>
              <a:t> </a:t>
            </a:r>
            <a:r>
              <a:rPr sz="2933" spc="-7" dirty="0" smtClean="0">
                <a:latin typeface="Calibri"/>
                <a:cs typeface="Calibri"/>
              </a:rPr>
              <a:t>s</a:t>
            </a:r>
            <a:r>
              <a:rPr sz="2933" spc="-27" dirty="0" smtClean="0">
                <a:latin typeface="Calibri"/>
                <a:cs typeface="Calibri"/>
              </a:rPr>
              <a:t>pe</a:t>
            </a:r>
            <a:r>
              <a:rPr sz="2933" spc="-20" dirty="0" smtClean="0">
                <a:latin typeface="Calibri"/>
                <a:cs typeface="Calibri"/>
              </a:rPr>
              <a:t>c</a:t>
            </a:r>
            <a:r>
              <a:rPr sz="2933" dirty="0" smtClean="0">
                <a:latin typeface="Calibri"/>
                <a:cs typeface="Calibri"/>
              </a:rPr>
              <a:t>i</a:t>
            </a:r>
            <a:r>
              <a:rPr sz="2933" spc="-13" dirty="0" smtClean="0">
                <a:latin typeface="Calibri"/>
                <a:cs typeface="Calibri"/>
              </a:rPr>
              <a:t>f</a:t>
            </a:r>
            <a:r>
              <a:rPr sz="2933" dirty="0" smtClean="0">
                <a:latin typeface="Calibri"/>
                <a:cs typeface="Calibri"/>
              </a:rPr>
              <a:t>i</a:t>
            </a:r>
            <a:r>
              <a:rPr sz="2933" spc="-13" dirty="0" smtClean="0">
                <a:latin typeface="Calibri"/>
                <a:cs typeface="Calibri"/>
              </a:rPr>
              <a:t>c</a:t>
            </a:r>
            <a:r>
              <a:rPr sz="2933" dirty="0" smtClean="0">
                <a:latin typeface="Calibri"/>
                <a:cs typeface="Calibri"/>
              </a:rPr>
              <a:t> </a:t>
            </a:r>
            <a:r>
              <a:rPr sz="2933" spc="-53" dirty="0">
                <a:latin typeface="Calibri"/>
                <a:cs typeface="Calibri"/>
              </a:rPr>
              <a:t>c</a:t>
            </a:r>
            <a:r>
              <a:rPr sz="2933" spc="-13" dirty="0">
                <a:latin typeface="Calibri"/>
                <a:cs typeface="Calibri"/>
              </a:rPr>
              <a:t>o</a:t>
            </a:r>
            <a:r>
              <a:rPr sz="2933" spc="-40" dirty="0">
                <a:latin typeface="Calibri"/>
                <a:cs typeface="Calibri"/>
              </a:rPr>
              <a:t>s</a:t>
            </a:r>
            <a:r>
              <a:rPr sz="2933" spc="-13" dirty="0">
                <a:latin typeface="Calibri"/>
                <a:cs typeface="Calibri"/>
              </a:rPr>
              <a:t>t</a:t>
            </a:r>
            <a:r>
              <a:rPr sz="2933" dirty="0">
                <a:latin typeface="Calibri"/>
                <a:cs typeface="Calibri"/>
              </a:rPr>
              <a:t> </a:t>
            </a:r>
            <a:r>
              <a:rPr sz="2933" spc="-27" dirty="0">
                <a:latin typeface="Calibri"/>
                <a:cs typeface="Calibri"/>
              </a:rPr>
              <a:t>p</a:t>
            </a:r>
            <a:r>
              <a:rPr sz="2933" spc="-13" dirty="0">
                <a:latin typeface="Calibri"/>
                <a:cs typeface="Calibri"/>
              </a:rPr>
              <a:t>r</a:t>
            </a:r>
            <a:r>
              <a:rPr sz="2933" spc="-20" dirty="0">
                <a:latin typeface="Calibri"/>
                <a:cs typeface="Calibri"/>
              </a:rPr>
              <a:t>inc</a:t>
            </a:r>
            <a:r>
              <a:rPr sz="2933" dirty="0">
                <a:latin typeface="Calibri"/>
                <a:cs typeface="Calibri"/>
              </a:rPr>
              <a:t>i</a:t>
            </a:r>
            <a:r>
              <a:rPr sz="2933" spc="-27" dirty="0">
                <a:latin typeface="Calibri"/>
                <a:cs typeface="Calibri"/>
              </a:rPr>
              <a:t>p</a:t>
            </a:r>
            <a:r>
              <a:rPr sz="2933" dirty="0">
                <a:latin typeface="Calibri"/>
                <a:cs typeface="Calibri"/>
              </a:rPr>
              <a:t>l</a:t>
            </a:r>
            <a:r>
              <a:rPr sz="2933" spc="-27" dirty="0">
                <a:latin typeface="Calibri"/>
                <a:cs typeface="Calibri"/>
              </a:rPr>
              <a:t>e</a:t>
            </a:r>
            <a:r>
              <a:rPr sz="2933" spc="-13" dirty="0">
                <a:latin typeface="Calibri"/>
                <a:cs typeface="Calibri"/>
              </a:rPr>
              <a:t>s</a:t>
            </a:r>
            <a:r>
              <a:rPr sz="2933" dirty="0">
                <a:latin typeface="Calibri"/>
                <a:cs typeface="Calibri"/>
              </a:rPr>
              <a:t> </a:t>
            </a:r>
            <a:r>
              <a:rPr sz="2933" spc="-27" dirty="0">
                <a:latin typeface="Calibri"/>
                <a:cs typeface="Calibri"/>
              </a:rPr>
              <a:t>b</a:t>
            </a:r>
            <a:r>
              <a:rPr sz="2933" spc="-53" dirty="0">
                <a:latin typeface="Calibri"/>
                <a:cs typeface="Calibri"/>
              </a:rPr>
              <a:t>e</a:t>
            </a:r>
            <a:r>
              <a:rPr sz="2933" spc="-80" dirty="0">
                <a:latin typeface="Calibri"/>
                <a:cs typeface="Calibri"/>
              </a:rPr>
              <a:t>f</a:t>
            </a:r>
            <a:r>
              <a:rPr sz="2933" spc="-13" dirty="0">
                <a:latin typeface="Calibri"/>
                <a:cs typeface="Calibri"/>
              </a:rPr>
              <a:t>o</a:t>
            </a:r>
            <a:r>
              <a:rPr sz="2933" spc="-47" dirty="0">
                <a:latin typeface="Calibri"/>
                <a:cs typeface="Calibri"/>
              </a:rPr>
              <a:t>r</a:t>
            </a:r>
            <a:r>
              <a:rPr sz="2933" spc="-20" dirty="0">
                <a:latin typeface="Calibri"/>
                <a:cs typeface="Calibri"/>
              </a:rPr>
              <a:t>e</a:t>
            </a:r>
            <a:r>
              <a:rPr sz="2933" spc="-13" dirty="0">
                <a:latin typeface="Calibri"/>
                <a:cs typeface="Calibri"/>
              </a:rPr>
              <a:t> a</a:t>
            </a:r>
            <a:r>
              <a:rPr sz="2933" spc="-7" dirty="0">
                <a:latin typeface="Calibri"/>
                <a:cs typeface="Calibri"/>
              </a:rPr>
              <a:t>ss</a:t>
            </a:r>
            <a:r>
              <a:rPr sz="2933" spc="-27" dirty="0">
                <a:latin typeface="Calibri"/>
                <a:cs typeface="Calibri"/>
              </a:rPr>
              <a:t>um</a:t>
            </a:r>
            <a:r>
              <a:rPr sz="2933" spc="-7" dirty="0">
                <a:latin typeface="Calibri"/>
                <a:cs typeface="Calibri"/>
              </a:rPr>
              <a:t>i</a:t>
            </a:r>
            <a:r>
              <a:rPr sz="2933" spc="-27" dirty="0">
                <a:latin typeface="Calibri"/>
                <a:cs typeface="Calibri"/>
              </a:rPr>
              <a:t>n</a:t>
            </a:r>
            <a:r>
              <a:rPr sz="2933" spc="-20" dirty="0">
                <a:latin typeface="Calibri"/>
                <a:cs typeface="Calibri"/>
              </a:rPr>
              <a:t>g</a:t>
            </a:r>
            <a:r>
              <a:rPr sz="2933" spc="7" dirty="0">
                <a:latin typeface="Calibri"/>
                <a:cs typeface="Calibri"/>
              </a:rPr>
              <a:t> </a:t>
            </a:r>
            <a:r>
              <a:rPr sz="2933" spc="-20" dirty="0">
                <a:latin typeface="Calibri"/>
                <a:cs typeface="Calibri"/>
              </a:rPr>
              <a:t>t</a:t>
            </a:r>
            <a:r>
              <a:rPr sz="2933" spc="-27" dirty="0">
                <a:latin typeface="Calibri"/>
                <a:cs typeface="Calibri"/>
              </a:rPr>
              <a:t>h</a:t>
            </a:r>
            <a:r>
              <a:rPr sz="2933" spc="-47" dirty="0">
                <a:latin typeface="Calibri"/>
                <a:cs typeface="Calibri"/>
              </a:rPr>
              <a:t>a</a:t>
            </a:r>
            <a:r>
              <a:rPr sz="2933" spc="-13" dirty="0">
                <a:latin typeface="Calibri"/>
                <a:cs typeface="Calibri"/>
              </a:rPr>
              <a:t>t</a:t>
            </a:r>
            <a:r>
              <a:rPr sz="2933" dirty="0">
                <a:latin typeface="Calibri"/>
                <a:cs typeface="Calibri"/>
              </a:rPr>
              <a:t> </a:t>
            </a:r>
            <a:r>
              <a:rPr sz="2933" spc="-20" dirty="0">
                <a:latin typeface="Calibri"/>
                <a:cs typeface="Calibri"/>
              </a:rPr>
              <a:t>t</a:t>
            </a:r>
            <a:r>
              <a:rPr sz="2933" spc="-27" dirty="0">
                <a:latin typeface="Calibri"/>
                <a:cs typeface="Calibri"/>
              </a:rPr>
              <a:t>h</a:t>
            </a:r>
            <a:r>
              <a:rPr sz="2933" spc="-40" dirty="0">
                <a:latin typeface="Calibri"/>
                <a:cs typeface="Calibri"/>
              </a:rPr>
              <a:t>e</a:t>
            </a:r>
            <a:r>
              <a:rPr sz="2933" spc="-13" dirty="0">
                <a:latin typeface="Calibri"/>
                <a:cs typeface="Calibri"/>
              </a:rPr>
              <a:t>y</a:t>
            </a:r>
            <a:r>
              <a:rPr sz="2933" spc="27" dirty="0">
                <a:latin typeface="Calibri"/>
                <a:cs typeface="Calibri"/>
              </a:rPr>
              <a:t> </a:t>
            </a:r>
            <a:r>
              <a:rPr sz="2933" spc="-27" dirty="0">
                <a:latin typeface="Calibri"/>
                <a:cs typeface="Calibri"/>
              </a:rPr>
              <a:t>d</a:t>
            </a:r>
            <a:r>
              <a:rPr sz="2933" spc="-13" dirty="0">
                <a:latin typeface="Calibri"/>
                <a:cs typeface="Calibri"/>
              </a:rPr>
              <a:t>o</a:t>
            </a:r>
            <a:r>
              <a:rPr sz="2933" spc="-27" dirty="0">
                <a:latin typeface="Calibri"/>
                <a:cs typeface="Calibri"/>
              </a:rPr>
              <a:t>n</a:t>
            </a:r>
            <a:r>
              <a:rPr sz="2933" spc="-13" dirty="0">
                <a:latin typeface="Calibri"/>
                <a:cs typeface="Calibri"/>
              </a:rPr>
              <a:t>’t </a:t>
            </a:r>
            <a:r>
              <a:rPr sz="2933" spc="-47" dirty="0">
                <a:latin typeface="Calibri"/>
                <a:cs typeface="Calibri"/>
              </a:rPr>
              <a:t>r</a:t>
            </a:r>
            <a:r>
              <a:rPr sz="2933" spc="-27" dirty="0">
                <a:latin typeface="Calibri"/>
                <a:cs typeface="Calibri"/>
              </a:rPr>
              <a:t>equ</a:t>
            </a:r>
            <a:r>
              <a:rPr sz="2933" dirty="0">
                <a:latin typeface="Calibri"/>
                <a:cs typeface="Calibri"/>
              </a:rPr>
              <a:t>i</a:t>
            </a:r>
            <a:r>
              <a:rPr sz="2933" spc="-47" dirty="0">
                <a:latin typeface="Calibri"/>
                <a:cs typeface="Calibri"/>
              </a:rPr>
              <a:t>r</a:t>
            </a:r>
            <a:r>
              <a:rPr sz="2933" spc="-20" dirty="0">
                <a:latin typeface="Calibri"/>
                <a:cs typeface="Calibri"/>
              </a:rPr>
              <a:t>e</a:t>
            </a:r>
            <a:r>
              <a:rPr sz="2933" spc="-13" dirty="0">
                <a:latin typeface="Calibri"/>
                <a:cs typeface="Calibri"/>
              </a:rPr>
              <a:t> </a:t>
            </a:r>
            <a:r>
              <a:rPr sz="2933" spc="-27" dirty="0">
                <a:latin typeface="Calibri"/>
                <a:cs typeface="Calibri"/>
              </a:rPr>
              <a:t>p</a:t>
            </a:r>
            <a:r>
              <a:rPr sz="2933" spc="-13" dirty="0">
                <a:latin typeface="Calibri"/>
                <a:cs typeface="Calibri"/>
              </a:rPr>
              <a:t>r</a:t>
            </a:r>
            <a:r>
              <a:rPr sz="2933" dirty="0">
                <a:latin typeface="Calibri"/>
                <a:cs typeface="Calibri"/>
              </a:rPr>
              <a:t>i</a:t>
            </a:r>
            <a:r>
              <a:rPr sz="2933" spc="-13" dirty="0">
                <a:latin typeface="Calibri"/>
                <a:cs typeface="Calibri"/>
              </a:rPr>
              <a:t>or</a:t>
            </a:r>
            <a:r>
              <a:rPr sz="2933" spc="-20" dirty="0">
                <a:latin typeface="Calibri"/>
                <a:cs typeface="Calibri"/>
              </a:rPr>
              <a:t> </a:t>
            </a:r>
            <a:r>
              <a:rPr sz="2933" spc="-20" dirty="0" smtClean="0">
                <a:latin typeface="Calibri"/>
                <a:cs typeface="Calibri"/>
              </a:rPr>
              <a:t>a</a:t>
            </a:r>
            <a:r>
              <a:rPr sz="2933" spc="-27" dirty="0" smtClean="0">
                <a:latin typeface="Calibri"/>
                <a:cs typeface="Calibri"/>
              </a:rPr>
              <a:t>pp</a:t>
            </a:r>
            <a:r>
              <a:rPr sz="2933" spc="-60" dirty="0" smtClean="0">
                <a:latin typeface="Calibri"/>
                <a:cs typeface="Calibri"/>
              </a:rPr>
              <a:t>r</a:t>
            </a:r>
            <a:r>
              <a:rPr sz="2933" spc="-33" dirty="0" smtClean="0">
                <a:latin typeface="Calibri"/>
                <a:cs typeface="Calibri"/>
              </a:rPr>
              <a:t>o</a:t>
            </a:r>
            <a:r>
              <a:rPr sz="2933" spc="-60" dirty="0" smtClean="0">
                <a:latin typeface="Calibri"/>
                <a:cs typeface="Calibri"/>
              </a:rPr>
              <a:t>v</a:t>
            </a:r>
            <a:r>
              <a:rPr sz="2933" spc="-20" dirty="0" smtClean="0">
                <a:latin typeface="Calibri"/>
                <a:cs typeface="Calibri"/>
              </a:rPr>
              <a:t>a</a:t>
            </a:r>
            <a:r>
              <a:rPr sz="2933" dirty="0" smtClean="0">
                <a:latin typeface="Calibri"/>
                <a:cs typeface="Calibri"/>
              </a:rPr>
              <a:t>l</a:t>
            </a:r>
            <a:r>
              <a:rPr lang="en-US" sz="2933" dirty="0" smtClean="0">
                <a:latin typeface="Calibri"/>
                <a:cs typeface="Calibri"/>
              </a:rPr>
              <a:t> </a:t>
            </a:r>
            <a:r>
              <a:rPr lang="en-US" sz="2400" dirty="0" smtClean="0">
                <a:latin typeface="Calibri"/>
                <a:cs typeface="Calibri"/>
              </a:rPr>
              <a:t>(Prior approval in the eGAP application process)</a:t>
            </a:r>
            <a:endParaRPr sz="2400" dirty="0">
              <a:latin typeface="Calibri"/>
              <a:cs typeface="Calibri"/>
            </a:endParaRPr>
          </a:p>
          <a:p>
            <a:pPr marL="443642" indent="-426709">
              <a:spcBef>
                <a:spcPts val="927"/>
              </a:spcBef>
              <a:buClr>
                <a:srgbClr val="DA1F28"/>
              </a:buClr>
              <a:buSzPct val="59090"/>
              <a:buFont typeface="Wingdings"/>
              <a:buChar char=""/>
              <a:tabLst>
                <a:tab pos="443642" algn="l"/>
              </a:tabLst>
            </a:pPr>
            <a:r>
              <a:rPr sz="2933" spc="-27" dirty="0">
                <a:solidFill>
                  <a:srgbClr val="FF0000"/>
                </a:solidFill>
                <a:latin typeface="Calibri"/>
                <a:cs typeface="Calibri"/>
              </a:rPr>
              <a:t>N</a:t>
            </a:r>
            <a:r>
              <a:rPr sz="2933" spc="-40" dirty="0">
                <a:solidFill>
                  <a:srgbClr val="FF0000"/>
                </a:solidFill>
                <a:latin typeface="Calibri"/>
                <a:cs typeface="Calibri"/>
              </a:rPr>
              <a:t>e</a:t>
            </a:r>
            <a:r>
              <a:rPr sz="2933" spc="-27" dirty="0">
                <a:solidFill>
                  <a:srgbClr val="FF0000"/>
                </a:solidFill>
                <a:latin typeface="Calibri"/>
                <a:cs typeface="Calibri"/>
              </a:rPr>
              <a:t>w</a:t>
            </a:r>
            <a:r>
              <a:rPr sz="2933" spc="27" dirty="0">
                <a:latin typeface="Calibri"/>
                <a:cs typeface="Calibri"/>
              </a:rPr>
              <a:t> </a:t>
            </a:r>
            <a:r>
              <a:rPr sz="2933" spc="-80" dirty="0">
                <a:latin typeface="Calibri"/>
                <a:cs typeface="Calibri"/>
              </a:rPr>
              <a:t>R</a:t>
            </a:r>
            <a:r>
              <a:rPr sz="2933" spc="-27" dirty="0">
                <a:latin typeface="Calibri"/>
                <a:cs typeface="Calibri"/>
              </a:rPr>
              <a:t>equ</a:t>
            </a:r>
            <a:r>
              <a:rPr sz="2933" dirty="0">
                <a:latin typeface="Calibri"/>
                <a:cs typeface="Calibri"/>
              </a:rPr>
              <a:t>i</a:t>
            </a:r>
            <a:r>
              <a:rPr sz="2933" spc="-47" dirty="0">
                <a:latin typeface="Calibri"/>
                <a:cs typeface="Calibri"/>
              </a:rPr>
              <a:t>r</a:t>
            </a:r>
            <a:r>
              <a:rPr sz="2933" spc="-27" dirty="0">
                <a:latin typeface="Calibri"/>
                <a:cs typeface="Calibri"/>
              </a:rPr>
              <a:t>eme</a:t>
            </a:r>
            <a:r>
              <a:rPr sz="2933" spc="-60" dirty="0">
                <a:latin typeface="Calibri"/>
                <a:cs typeface="Calibri"/>
              </a:rPr>
              <a:t>n</a:t>
            </a:r>
            <a:r>
              <a:rPr sz="2933" spc="-20" dirty="0">
                <a:latin typeface="Calibri"/>
                <a:cs typeface="Calibri"/>
              </a:rPr>
              <a:t>t</a:t>
            </a:r>
            <a:r>
              <a:rPr sz="2933" spc="-7" dirty="0">
                <a:latin typeface="Calibri"/>
                <a:cs typeface="Calibri"/>
              </a:rPr>
              <a:t>s</a:t>
            </a:r>
            <a:r>
              <a:rPr sz="2933" spc="-13" dirty="0">
                <a:latin typeface="Calibri"/>
                <a:cs typeface="Calibri"/>
              </a:rPr>
              <a:t>:</a:t>
            </a:r>
            <a:endParaRPr sz="2933" dirty="0">
              <a:latin typeface="Calibri"/>
              <a:cs typeface="Calibri"/>
            </a:endParaRPr>
          </a:p>
          <a:p>
            <a:pPr marL="870352" marR="334425" lvl="1" indent="-364058">
              <a:spcBef>
                <a:spcPts val="7"/>
              </a:spcBef>
              <a:buClr>
                <a:srgbClr val="2CA1BE"/>
              </a:buClr>
              <a:buSzPct val="70000"/>
              <a:buFont typeface="Wingdings 2"/>
              <a:buChar char=""/>
              <a:tabLst>
                <a:tab pos="870352" algn="l"/>
              </a:tabLst>
            </a:pPr>
            <a:r>
              <a:rPr sz="2667" spc="-7" dirty="0">
                <a:latin typeface="Calibri"/>
                <a:cs typeface="Calibri"/>
              </a:rPr>
              <a:t>Cer</a:t>
            </a:r>
            <a:r>
              <a:rPr sz="2667" dirty="0">
                <a:latin typeface="Calibri"/>
                <a:cs typeface="Calibri"/>
              </a:rPr>
              <a:t>t</a:t>
            </a:r>
            <a:r>
              <a:rPr sz="2667" spc="-7" dirty="0">
                <a:latin typeface="Calibri"/>
                <a:cs typeface="Calibri"/>
              </a:rPr>
              <a:t>ifi</a:t>
            </a:r>
            <a:r>
              <a:rPr sz="2667" spc="-13" dirty="0">
                <a:latin typeface="Calibri"/>
                <a:cs typeface="Calibri"/>
              </a:rPr>
              <a:t>c</a:t>
            </a:r>
            <a:r>
              <a:rPr sz="2667" spc="-33" dirty="0">
                <a:latin typeface="Calibri"/>
                <a:cs typeface="Calibri"/>
              </a:rPr>
              <a:t>a</a:t>
            </a:r>
            <a:r>
              <a:rPr sz="2667" dirty="0">
                <a:latin typeface="Calibri"/>
                <a:cs typeface="Calibri"/>
              </a:rPr>
              <a:t>t</a:t>
            </a:r>
            <a:r>
              <a:rPr sz="2667" spc="-7" dirty="0">
                <a:latin typeface="Calibri"/>
                <a:cs typeface="Calibri"/>
              </a:rPr>
              <a:t>io</a:t>
            </a:r>
            <a:r>
              <a:rPr sz="2667" dirty="0">
                <a:latin typeface="Calibri"/>
                <a:cs typeface="Calibri"/>
              </a:rPr>
              <a:t>ns</a:t>
            </a:r>
            <a:r>
              <a:rPr sz="2667" spc="27" dirty="0">
                <a:latin typeface="Calibri"/>
                <a:cs typeface="Calibri"/>
              </a:rPr>
              <a:t> </a:t>
            </a:r>
            <a:r>
              <a:rPr sz="2667" dirty="0">
                <a:latin typeface="Calibri"/>
                <a:cs typeface="Calibri"/>
              </a:rPr>
              <a:t>a</a:t>
            </a:r>
            <a:r>
              <a:rPr sz="2667" spc="-40" dirty="0">
                <a:latin typeface="Calibri"/>
                <a:cs typeface="Calibri"/>
              </a:rPr>
              <a:t>r</a:t>
            </a:r>
            <a:r>
              <a:rPr sz="2667" dirty="0">
                <a:latin typeface="Calibri"/>
                <a:cs typeface="Calibri"/>
              </a:rPr>
              <a:t>e </a:t>
            </a:r>
            <a:r>
              <a:rPr sz="2667" spc="-40" dirty="0">
                <a:latin typeface="Calibri"/>
                <a:cs typeface="Calibri"/>
              </a:rPr>
              <a:t>r</a:t>
            </a:r>
            <a:r>
              <a:rPr sz="2667" spc="-7" dirty="0">
                <a:latin typeface="Calibri"/>
                <a:cs typeface="Calibri"/>
              </a:rPr>
              <a:t>e</a:t>
            </a:r>
            <a:r>
              <a:rPr sz="2667" dirty="0">
                <a:latin typeface="Calibri"/>
                <a:cs typeface="Calibri"/>
              </a:rPr>
              <a:t>qu</a:t>
            </a:r>
            <a:r>
              <a:rPr sz="2667" spc="-7" dirty="0">
                <a:latin typeface="Calibri"/>
                <a:cs typeface="Calibri"/>
              </a:rPr>
              <a:t>i</a:t>
            </a:r>
            <a:r>
              <a:rPr sz="2667" spc="-40" dirty="0">
                <a:latin typeface="Calibri"/>
                <a:cs typeface="Calibri"/>
              </a:rPr>
              <a:t>r</a:t>
            </a:r>
            <a:r>
              <a:rPr sz="2667" spc="-7" dirty="0">
                <a:latin typeface="Calibri"/>
                <a:cs typeface="Calibri"/>
              </a:rPr>
              <a:t>e</a:t>
            </a:r>
            <a:r>
              <a:rPr sz="2667" dirty="0">
                <a:latin typeface="Calibri"/>
                <a:cs typeface="Calibri"/>
              </a:rPr>
              <a:t>d</a:t>
            </a:r>
            <a:r>
              <a:rPr sz="2667" spc="-7" dirty="0">
                <a:latin typeface="Calibri"/>
                <a:cs typeface="Calibri"/>
              </a:rPr>
              <a:t> </a:t>
            </a:r>
            <a:r>
              <a:rPr sz="2667" spc="-53" dirty="0">
                <a:latin typeface="Calibri"/>
                <a:cs typeface="Calibri"/>
              </a:rPr>
              <a:t>f</a:t>
            </a:r>
            <a:r>
              <a:rPr sz="2667" spc="-7" dirty="0">
                <a:latin typeface="Calibri"/>
                <a:cs typeface="Calibri"/>
              </a:rPr>
              <a:t>o</a:t>
            </a:r>
            <a:r>
              <a:rPr sz="2667" dirty="0">
                <a:latin typeface="Calibri"/>
                <a:cs typeface="Calibri"/>
              </a:rPr>
              <a:t>r</a:t>
            </a:r>
            <a:r>
              <a:rPr sz="2667" spc="-13" dirty="0">
                <a:latin typeface="Calibri"/>
                <a:cs typeface="Calibri"/>
              </a:rPr>
              <a:t> </a:t>
            </a:r>
            <a:r>
              <a:rPr sz="2667" spc="-7" dirty="0">
                <a:latin typeface="Calibri"/>
                <a:cs typeface="Calibri"/>
              </a:rPr>
              <a:t>fis</a:t>
            </a:r>
            <a:r>
              <a:rPr sz="2667" spc="-13" dirty="0">
                <a:latin typeface="Calibri"/>
                <a:cs typeface="Calibri"/>
              </a:rPr>
              <a:t>c</a:t>
            </a:r>
            <a:r>
              <a:rPr sz="2667" dirty="0">
                <a:latin typeface="Calibri"/>
                <a:cs typeface="Calibri"/>
              </a:rPr>
              <a:t>al</a:t>
            </a:r>
            <a:r>
              <a:rPr sz="2667" spc="13" dirty="0">
                <a:latin typeface="Calibri"/>
                <a:cs typeface="Calibri"/>
              </a:rPr>
              <a:t> </a:t>
            </a:r>
            <a:r>
              <a:rPr sz="2667" spc="-40" dirty="0">
                <a:latin typeface="Calibri"/>
                <a:cs typeface="Calibri"/>
              </a:rPr>
              <a:t>r</a:t>
            </a:r>
            <a:r>
              <a:rPr sz="2667" spc="-7" dirty="0">
                <a:latin typeface="Calibri"/>
                <a:cs typeface="Calibri"/>
              </a:rPr>
              <a:t>e</a:t>
            </a:r>
            <a:r>
              <a:rPr sz="2667" dirty="0">
                <a:latin typeface="Calibri"/>
                <a:cs typeface="Calibri"/>
              </a:rPr>
              <a:t>p</a:t>
            </a:r>
            <a:r>
              <a:rPr sz="2667" spc="-7" dirty="0">
                <a:latin typeface="Calibri"/>
                <a:cs typeface="Calibri"/>
              </a:rPr>
              <a:t>or</a:t>
            </a:r>
            <a:r>
              <a:rPr sz="2667" dirty="0">
                <a:latin typeface="Calibri"/>
                <a:cs typeface="Calibri"/>
              </a:rPr>
              <a:t>t</a:t>
            </a:r>
            <a:r>
              <a:rPr sz="2667" spc="-7" dirty="0">
                <a:latin typeface="Calibri"/>
                <a:cs typeface="Calibri"/>
              </a:rPr>
              <a:t>s</a:t>
            </a:r>
            <a:r>
              <a:rPr sz="2667" dirty="0">
                <a:latin typeface="Calibri"/>
                <a:cs typeface="Calibri"/>
              </a:rPr>
              <a:t>,</a:t>
            </a:r>
            <a:r>
              <a:rPr sz="2667" spc="7" dirty="0">
                <a:latin typeface="Calibri"/>
                <a:cs typeface="Calibri"/>
              </a:rPr>
              <a:t> </a:t>
            </a:r>
            <a:r>
              <a:rPr sz="2667" dirty="0">
                <a:latin typeface="Calibri"/>
                <a:cs typeface="Calibri"/>
              </a:rPr>
              <a:t>p</a:t>
            </a:r>
            <a:r>
              <a:rPr sz="2667" spc="-53" dirty="0">
                <a:latin typeface="Calibri"/>
                <a:cs typeface="Calibri"/>
              </a:rPr>
              <a:t>a</a:t>
            </a:r>
            <a:r>
              <a:rPr sz="2667" spc="7" dirty="0">
                <a:latin typeface="Calibri"/>
                <a:cs typeface="Calibri"/>
              </a:rPr>
              <a:t>y</a:t>
            </a:r>
            <a:r>
              <a:rPr sz="2667" spc="-7" dirty="0">
                <a:latin typeface="Calibri"/>
                <a:cs typeface="Calibri"/>
              </a:rPr>
              <a:t>me</a:t>
            </a:r>
            <a:r>
              <a:rPr sz="2667" spc="-33" dirty="0">
                <a:latin typeface="Calibri"/>
                <a:cs typeface="Calibri"/>
              </a:rPr>
              <a:t>n</a:t>
            </a:r>
            <a:r>
              <a:rPr sz="2667" dirty="0">
                <a:latin typeface="Calibri"/>
                <a:cs typeface="Calibri"/>
              </a:rPr>
              <a:t>t</a:t>
            </a:r>
            <a:r>
              <a:rPr sz="2667" spc="-13" dirty="0">
                <a:latin typeface="Calibri"/>
                <a:cs typeface="Calibri"/>
              </a:rPr>
              <a:t> </a:t>
            </a:r>
            <a:r>
              <a:rPr sz="2667" spc="-40" dirty="0">
                <a:latin typeface="Calibri"/>
                <a:cs typeface="Calibri"/>
              </a:rPr>
              <a:t>v</a:t>
            </a:r>
            <a:r>
              <a:rPr sz="2667" spc="-7" dirty="0">
                <a:latin typeface="Calibri"/>
                <a:cs typeface="Calibri"/>
              </a:rPr>
              <a:t>o</a:t>
            </a:r>
            <a:r>
              <a:rPr sz="2667" dirty="0">
                <a:latin typeface="Calibri"/>
                <a:cs typeface="Calibri"/>
              </a:rPr>
              <a:t>uch</a:t>
            </a:r>
            <a:r>
              <a:rPr sz="2667" spc="-7" dirty="0">
                <a:latin typeface="Calibri"/>
                <a:cs typeface="Calibri"/>
              </a:rPr>
              <a:t>e</a:t>
            </a:r>
            <a:r>
              <a:rPr sz="2667" spc="-53" dirty="0">
                <a:latin typeface="Calibri"/>
                <a:cs typeface="Calibri"/>
              </a:rPr>
              <a:t>r</a:t>
            </a:r>
            <a:r>
              <a:rPr sz="2667" spc="-7" dirty="0">
                <a:latin typeface="Calibri"/>
                <a:cs typeface="Calibri"/>
              </a:rPr>
              <a:t>s</a:t>
            </a:r>
            <a:r>
              <a:rPr sz="2667" dirty="0">
                <a:latin typeface="Calibri"/>
                <a:cs typeface="Calibri"/>
              </a:rPr>
              <a:t>,</a:t>
            </a:r>
            <a:r>
              <a:rPr sz="2667" spc="-7" dirty="0">
                <a:latin typeface="Calibri"/>
                <a:cs typeface="Calibri"/>
              </a:rPr>
              <a:t> </a:t>
            </a:r>
            <a:r>
              <a:rPr sz="2667" dirty="0">
                <a:latin typeface="Calibri"/>
                <a:cs typeface="Calibri"/>
              </a:rPr>
              <a:t>and </a:t>
            </a:r>
            <a:r>
              <a:rPr sz="2667" spc="-7" dirty="0">
                <a:latin typeface="Calibri"/>
                <a:cs typeface="Calibri"/>
              </a:rPr>
              <a:t>i</a:t>
            </a:r>
            <a:r>
              <a:rPr sz="2667" dirty="0">
                <a:latin typeface="Calibri"/>
                <a:cs typeface="Calibri"/>
              </a:rPr>
              <a:t>nd</a:t>
            </a:r>
            <a:r>
              <a:rPr sz="2667" spc="-7" dirty="0">
                <a:latin typeface="Calibri"/>
                <a:cs typeface="Calibri"/>
              </a:rPr>
              <a:t>i</a:t>
            </a:r>
            <a:r>
              <a:rPr sz="2667" spc="-40" dirty="0">
                <a:latin typeface="Calibri"/>
                <a:cs typeface="Calibri"/>
              </a:rPr>
              <a:t>r</a:t>
            </a:r>
            <a:r>
              <a:rPr sz="2667" spc="-7" dirty="0">
                <a:latin typeface="Calibri"/>
                <a:cs typeface="Calibri"/>
              </a:rPr>
              <a:t>e</a:t>
            </a:r>
            <a:r>
              <a:rPr sz="2667" dirty="0">
                <a:latin typeface="Calibri"/>
                <a:cs typeface="Calibri"/>
              </a:rPr>
              <a:t>ct </a:t>
            </a:r>
            <a:r>
              <a:rPr sz="2667" spc="-13" dirty="0">
                <a:latin typeface="Calibri"/>
                <a:cs typeface="Calibri"/>
              </a:rPr>
              <a:t>c</a:t>
            </a:r>
            <a:r>
              <a:rPr sz="2667" spc="-7" dirty="0">
                <a:latin typeface="Calibri"/>
                <a:cs typeface="Calibri"/>
              </a:rPr>
              <a:t>o</a:t>
            </a:r>
            <a:r>
              <a:rPr sz="2667" spc="-40" dirty="0">
                <a:latin typeface="Calibri"/>
                <a:cs typeface="Calibri"/>
              </a:rPr>
              <a:t>s</a:t>
            </a:r>
            <a:r>
              <a:rPr sz="2667" dirty="0">
                <a:latin typeface="Calibri"/>
                <a:cs typeface="Calibri"/>
              </a:rPr>
              <a:t>t</a:t>
            </a:r>
            <a:r>
              <a:rPr sz="2667" spc="7" dirty="0">
                <a:latin typeface="Calibri"/>
                <a:cs typeface="Calibri"/>
              </a:rPr>
              <a:t> </a:t>
            </a:r>
            <a:r>
              <a:rPr sz="2667" dirty="0">
                <a:latin typeface="Calibri"/>
                <a:cs typeface="Calibri"/>
              </a:rPr>
              <a:t>p</a:t>
            </a:r>
            <a:r>
              <a:rPr sz="2667" spc="-53" dirty="0">
                <a:latin typeface="Calibri"/>
                <a:cs typeface="Calibri"/>
              </a:rPr>
              <a:t>r</a:t>
            </a:r>
            <a:r>
              <a:rPr sz="2667" spc="-7" dirty="0">
                <a:latin typeface="Calibri"/>
                <a:cs typeface="Calibri"/>
              </a:rPr>
              <a:t>o</a:t>
            </a:r>
            <a:r>
              <a:rPr sz="2667" dirty="0">
                <a:latin typeface="Calibri"/>
                <a:cs typeface="Calibri"/>
              </a:rPr>
              <a:t>p</a:t>
            </a:r>
            <a:r>
              <a:rPr sz="2667" spc="-7" dirty="0">
                <a:latin typeface="Calibri"/>
                <a:cs typeface="Calibri"/>
              </a:rPr>
              <a:t>os</a:t>
            </a:r>
            <a:r>
              <a:rPr sz="2667" dirty="0">
                <a:latin typeface="Calibri"/>
                <a:cs typeface="Calibri"/>
              </a:rPr>
              <a:t>a</a:t>
            </a:r>
            <a:r>
              <a:rPr sz="2667" spc="-7" dirty="0">
                <a:latin typeface="Calibri"/>
                <a:cs typeface="Calibri"/>
              </a:rPr>
              <a:t>l</a:t>
            </a:r>
            <a:r>
              <a:rPr sz="2667" dirty="0">
                <a:latin typeface="Calibri"/>
                <a:cs typeface="Calibri"/>
              </a:rPr>
              <a:t>s</a:t>
            </a:r>
          </a:p>
          <a:p>
            <a:pPr marL="870352" lvl="1" indent="-364058">
              <a:buClr>
                <a:srgbClr val="2CA1BE"/>
              </a:buClr>
              <a:buSzPct val="70000"/>
              <a:buFont typeface="Wingdings 2"/>
              <a:buChar char=""/>
              <a:tabLst>
                <a:tab pos="870352" algn="l"/>
              </a:tabLst>
            </a:pPr>
            <a:r>
              <a:rPr sz="2667" spc="-7" dirty="0">
                <a:latin typeface="Calibri"/>
                <a:cs typeface="Calibri"/>
              </a:rPr>
              <a:t>Limi</a:t>
            </a:r>
            <a:r>
              <a:rPr sz="2667" spc="-33" dirty="0">
                <a:latin typeface="Calibri"/>
                <a:cs typeface="Calibri"/>
              </a:rPr>
              <a:t>t</a:t>
            </a:r>
            <a:r>
              <a:rPr sz="2667" spc="-7" dirty="0">
                <a:latin typeface="Calibri"/>
                <a:cs typeface="Calibri"/>
              </a:rPr>
              <a:t>e</a:t>
            </a:r>
            <a:r>
              <a:rPr sz="2667" dirty="0">
                <a:latin typeface="Calibri"/>
                <a:cs typeface="Calibri"/>
              </a:rPr>
              <a:t>d</a:t>
            </a:r>
            <a:r>
              <a:rPr sz="2667" spc="27" dirty="0">
                <a:latin typeface="Calibri"/>
                <a:cs typeface="Calibri"/>
              </a:rPr>
              <a:t> </a:t>
            </a:r>
            <a:r>
              <a:rPr sz="2667" u="heavy" dirty="0">
                <a:latin typeface="Calibri"/>
                <a:cs typeface="Calibri"/>
              </a:rPr>
              <a:t>d</a:t>
            </a:r>
            <a:r>
              <a:rPr sz="2667" u="heavy" spc="-7" dirty="0">
                <a:latin typeface="Calibri"/>
                <a:cs typeface="Calibri"/>
              </a:rPr>
              <a:t>e</a:t>
            </a:r>
            <a:r>
              <a:rPr sz="2667" u="heavy" dirty="0">
                <a:latin typeface="Calibri"/>
                <a:cs typeface="Calibri"/>
              </a:rPr>
              <a:t>p</a:t>
            </a:r>
            <a:r>
              <a:rPr sz="2667" u="heavy" spc="-7" dirty="0">
                <a:latin typeface="Calibri"/>
                <a:cs typeface="Calibri"/>
              </a:rPr>
              <a:t>e</a:t>
            </a:r>
            <a:r>
              <a:rPr sz="2667" u="heavy" dirty="0">
                <a:latin typeface="Calibri"/>
                <a:cs typeface="Calibri"/>
              </a:rPr>
              <a:t>nd</a:t>
            </a:r>
            <a:r>
              <a:rPr sz="2667" u="heavy" spc="-7" dirty="0">
                <a:latin typeface="Calibri"/>
                <a:cs typeface="Calibri"/>
              </a:rPr>
              <a:t>e</a:t>
            </a:r>
            <a:r>
              <a:rPr sz="2667" u="heavy" spc="-33" dirty="0">
                <a:latin typeface="Calibri"/>
                <a:cs typeface="Calibri"/>
              </a:rPr>
              <a:t>n</a:t>
            </a:r>
            <a:r>
              <a:rPr sz="2667" u="heavy" dirty="0">
                <a:latin typeface="Calibri"/>
                <a:cs typeface="Calibri"/>
              </a:rPr>
              <a:t>t</a:t>
            </a:r>
            <a:r>
              <a:rPr sz="2667" u="heavy" spc="-13" dirty="0">
                <a:latin typeface="Calibri"/>
                <a:cs typeface="Calibri"/>
              </a:rPr>
              <a:t> c</a:t>
            </a:r>
            <a:r>
              <a:rPr sz="2667" u="heavy" dirty="0">
                <a:latin typeface="Calibri"/>
                <a:cs typeface="Calibri"/>
              </a:rPr>
              <a:t>a</a:t>
            </a:r>
            <a:r>
              <a:rPr sz="2667" u="heavy" spc="-40" dirty="0">
                <a:latin typeface="Calibri"/>
                <a:cs typeface="Calibri"/>
              </a:rPr>
              <a:t>r</a:t>
            </a:r>
            <a:r>
              <a:rPr sz="2667" u="heavy" dirty="0">
                <a:latin typeface="Calibri"/>
                <a:cs typeface="Calibri"/>
              </a:rPr>
              <a:t>e</a:t>
            </a:r>
            <a:r>
              <a:rPr sz="2667" spc="-13" dirty="0">
                <a:latin typeface="Calibri"/>
                <a:cs typeface="Calibri"/>
              </a:rPr>
              <a:t> c</a:t>
            </a:r>
            <a:r>
              <a:rPr sz="2667" spc="-7" dirty="0">
                <a:latin typeface="Calibri"/>
                <a:cs typeface="Calibri"/>
              </a:rPr>
              <a:t>o</a:t>
            </a:r>
            <a:r>
              <a:rPr sz="2667" spc="-40" dirty="0">
                <a:latin typeface="Calibri"/>
                <a:cs typeface="Calibri"/>
              </a:rPr>
              <a:t>s</a:t>
            </a:r>
            <a:r>
              <a:rPr sz="2667" dirty="0">
                <a:latin typeface="Calibri"/>
                <a:cs typeface="Calibri"/>
              </a:rPr>
              <a:t>ts </a:t>
            </a:r>
            <a:r>
              <a:rPr sz="2667" spc="-40" dirty="0">
                <a:latin typeface="Calibri"/>
                <a:cs typeface="Calibri"/>
              </a:rPr>
              <a:t>r</a:t>
            </a:r>
            <a:r>
              <a:rPr sz="2667" spc="-7" dirty="0">
                <a:latin typeface="Calibri"/>
                <a:cs typeface="Calibri"/>
              </a:rPr>
              <a:t>el</a:t>
            </a:r>
            <a:r>
              <a:rPr sz="2667" spc="-40" dirty="0">
                <a:latin typeface="Calibri"/>
                <a:cs typeface="Calibri"/>
              </a:rPr>
              <a:t>a</a:t>
            </a:r>
            <a:r>
              <a:rPr sz="2667" spc="-33" dirty="0">
                <a:latin typeface="Calibri"/>
                <a:cs typeface="Calibri"/>
              </a:rPr>
              <a:t>t</a:t>
            </a:r>
            <a:r>
              <a:rPr sz="2667" spc="-7" dirty="0">
                <a:latin typeface="Calibri"/>
                <a:cs typeface="Calibri"/>
              </a:rPr>
              <a:t>e</a:t>
            </a:r>
            <a:r>
              <a:rPr sz="2667" dirty="0">
                <a:latin typeface="Calibri"/>
                <a:cs typeface="Calibri"/>
              </a:rPr>
              <a:t>d</a:t>
            </a:r>
            <a:r>
              <a:rPr sz="2667" spc="40" dirty="0">
                <a:latin typeface="Calibri"/>
                <a:cs typeface="Calibri"/>
              </a:rPr>
              <a:t> </a:t>
            </a:r>
            <a:r>
              <a:rPr sz="2667" spc="-33" dirty="0">
                <a:latin typeface="Calibri"/>
                <a:cs typeface="Calibri"/>
              </a:rPr>
              <a:t>t</a:t>
            </a:r>
            <a:r>
              <a:rPr sz="2667" dirty="0">
                <a:latin typeface="Calibri"/>
                <a:cs typeface="Calibri"/>
              </a:rPr>
              <a:t>o </a:t>
            </a:r>
            <a:r>
              <a:rPr sz="2667" spc="-13" dirty="0">
                <a:latin typeface="Calibri"/>
                <a:cs typeface="Calibri"/>
              </a:rPr>
              <a:t>c</a:t>
            </a:r>
            <a:r>
              <a:rPr sz="2667" spc="-7" dirty="0">
                <a:latin typeface="Calibri"/>
                <a:cs typeface="Calibri"/>
              </a:rPr>
              <a:t>o</a:t>
            </a:r>
            <a:r>
              <a:rPr sz="2667" spc="-13" dirty="0">
                <a:latin typeface="Calibri"/>
                <a:cs typeface="Calibri"/>
              </a:rPr>
              <a:t>n</a:t>
            </a:r>
            <a:r>
              <a:rPr sz="2667" spc="-67" dirty="0">
                <a:latin typeface="Calibri"/>
                <a:cs typeface="Calibri"/>
              </a:rPr>
              <a:t>f</a:t>
            </a:r>
            <a:r>
              <a:rPr sz="2667" spc="-7" dirty="0">
                <a:latin typeface="Calibri"/>
                <a:cs typeface="Calibri"/>
              </a:rPr>
              <a:t>e</a:t>
            </a:r>
            <a:r>
              <a:rPr sz="2667" spc="-40" dirty="0">
                <a:latin typeface="Calibri"/>
                <a:cs typeface="Calibri"/>
              </a:rPr>
              <a:t>r</a:t>
            </a:r>
            <a:r>
              <a:rPr sz="2667" spc="-7" dirty="0">
                <a:latin typeface="Calibri"/>
                <a:cs typeface="Calibri"/>
              </a:rPr>
              <a:t>e</a:t>
            </a:r>
            <a:r>
              <a:rPr sz="2667" dirty="0">
                <a:latin typeface="Calibri"/>
                <a:cs typeface="Calibri"/>
              </a:rPr>
              <a:t>nc</a:t>
            </a:r>
            <a:r>
              <a:rPr sz="2667" spc="-7" dirty="0">
                <a:latin typeface="Calibri"/>
                <a:cs typeface="Calibri"/>
              </a:rPr>
              <a:t>es</a:t>
            </a:r>
            <a:endParaRPr sz="2667" dirty="0">
              <a:latin typeface="Calibri"/>
              <a:cs typeface="Calibri"/>
            </a:endParaRPr>
          </a:p>
          <a:p>
            <a:pPr marL="1236102" lvl="2" indent="-304792">
              <a:lnSpc>
                <a:spcPts val="2867"/>
              </a:lnSpc>
              <a:spcBef>
                <a:spcPts val="27"/>
              </a:spcBef>
              <a:buClr>
                <a:srgbClr val="DA1F28"/>
              </a:buClr>
              <a:buSzPct val="75000"/>
              <a:buFont typeface="Wingdings"/>
              <a:buChar char=""/>
              <a:tabLst>
                <a:tab pos="1236102" algn="l"/>
              </a:tabLst>
            </a:pPr>
            <a:r>
              <a:rPr sz="2400" spc="-7" dirty="0">
                <a:latin typeface="Calibri"/>
                <a:cs typeface="Calibri"/>
              </a:rPr>
              <a:t>Doe</a:t>
            </a:r>
            <a:r>
              <a:rPr sz="2400" spc="-13" dirty="0">
                <a:latin typeface="Calibri"/>
                <a:cs typeface="Calibri"/>
              </a:rPr>
              <a:t>s</a:t>
            </a:r>
            <a:r>
              <a:rPr sz="2400" spc="20" dirty="0">
                <a:latin typeface="Calibri"/>
                <a:cs typeface="Calibri"/>
              </a:rPr>
              <a:t> </a:t>
            </a:r>
            <a:r>
              <a:rPr sz="2400" dirty="0">
                <a:latin typeface="Calibri"/>
                <a:cs typeface="Calibri"/>
              </a:rPr>
              <a:t>n</a:t>
            </a:r>
            <a:r>
              <a:rPr sz="2400" spc="-7" dirty="0">
                <a:latin typeface="Calibri"/>
                <a:cs typeface="Calibri"/>
              </a:rPr>
              <a:t>o</a:t>
            </a:r>
            <a:r>
              <a:rPr sz="2400" spc="-13" dirty="0">
                <a:latin typeface="Calibri"/>
                <a:cs typeface="Calibri"/>
              </a:rPr>
              <a:t>t</a:t>
            </a:r>
            <a:r>
              <a:rPr sz="2400" spc="-7" dirty="0">
                <a:latin typeface="Calibri"/>
                <a:cs typeface="Calibri"/>
              </a:rPr>
              <a:t> </a:t>
            </a:r>
            <a:r>
              <a:rPr sz="2400" spc="-20" dirty="0">
                <a:latin typeface="Calibri"/>
                <a:cs typeface="Calibri"/>
              </a:rPr>
              <a:t>o</a:t>
            </a:r>
            <a:r>
              <a:rPr sz="2400" spc="-27" dirty="0">
                <a:latin typeface="Calibri"/>
                <a:cs typeface="Calibri"/>
              </a:rPr>
              <a:t>v</a:t>
            </a:r>
            <a:r>
              <a:rPr sz="2400" spc="-13" dirty="0">
                <a:latin typeface="Calibri"/>
                <a:cs typeface="Calibri"/>
              </a:rPr>
              <a:t>e</a:t>
            </a:r>
            <a:r>
              <a:rPr sz="2400" spc="-20" dirty="0">
                <a:latin typeface="Calibri"/>
                <a:cs typeface="Calibri"/>
              </a:rPr>
              <a:t>rr</a:t>
            </a:r>
            <a:r>
              <a:rPr sz="2400" spc="-13" dirty="0">
                <a:latin typeface="Calibri"/>
                <a:cs typeface="Calibri"/>
              </a:rPr>
              <a:t>i</a:t>
            </a:r>
            <a:r>
              <a:rPr sz="2400" dirty="0">
                <a:latin typeface="Calibri"/>
                <a:cs typeface="Calibri"/>
              </a:rPr>
              <a:t>d</a:t>
            </a:r>
            <a:r>
              <a:rPr sz="2400" spc="-13" dirty="0">
                <a:latin typeface="Calibri"/>
                <a:cs typeface="Calibri"/>
              </a:rPr>
              <a:t>e</a:t>
            </a:r>
            <a:r>
              <a:rPr sz="2400" spc="20" dirty="0">
                <a:latin typeface="Calibri"/>
                <a:cs typeface="Calibri"/>
              </a:rPr>
              <a:t> </a:t>
            </a:r>
            <a:r>
              <a:rPr sz="2400" spc="-20" dirty="0">
                <a:latin typeface="Calibri"/>
                <a:cs typeface="Calibri"/>
              </a:rPr>
              <a:t>t</a:t>
            </a:r>
            <a:r>
              <a:rPr sz="2400" dirty="0">
                <a:latin typeface="Calibri"/>
                <a:cs typeface="Calibri"/>
              </a:rPr>
              <a:t>h</a:t>
            </a:r>
            <a:r>
              <a:rPr sz="2400" spc="-13" dirty="0">
                <a:latin typeface="Calibri"/>
                <a:cs typeface="Calibri"/>
              </a:rPr>
              <a:t>e</a:t>
            </a:r>
            <a:r>
              <a:rPr sz="2400" spc="20" dirty="0">
                <a:latin typeface="Calibri"/>
                <a:cs typeface="Calibri"/>
              </a:rPr>
              <a:t> </a:t>
            </a:r>
            <a:r>
              <a:rPr sz="2400" spc="-7" dirty="0">
                <a:latin typeface="Calibri"/>
                <a:cs typeface="Calibri"/>
              </a:rPr>
              <a:t>D</a:t>
            </a:r>
            <a:r>
              <a:rPr sz="2400" spc="-13" dirty="0">
                <a:latin typeface="Calibri"/>
                <a:cs typeface="Calibri"/>
              </a:rPr>
              <a:t>e</a:t>
            </a:r>
            <a:r>
              <a:rPr sz="2400" dirty="0">
                <a:latin typeface="Calibri"/>
                <a:cs typeface="Calibri"/>
              </a:rPr>
              <a:t>p</a:t>
            </a:r>
            <a:r>
              <a:rPr sz="2400" spc="-13" dirty="0">
                <a:latin typeface="Calibri"/>
                <a:cs typeface="Calibri"/>
              </a:rPr>
              <a:t>a</a:t>
            </a:r>
            <a:r>
              <a:rPr sz="2400" spc="-20" dirty="0">
                <a:latin typeface="Calibri"/>
                <a:cs typeface="Calibri"/>
              </a:rPr>
              <a:t>rtme</a:t>
            </a:r>
            <a:r>
              <a:rPr sz="2400" spc="-13" dirty="0">
                <a:latin typeface="Calibri"/>
                <a:cs typeface="Calibri"/>
              </a:rPr>
              <a:t>nt</a:t>
            </a:r>
            <a:r>
              <a:rPr sz="2400" spc="-7" dirty="0">
                <a:latin typeface="Calibri"/>
                <a:cs typeface="Calibri"/>
              </a:rPr>
              <a:t> </a:t>
            </a:r>
            <a:r>
              <a:rPr sz="2400" spc="-13" dirty="0">
                <a:latin typeface="Calibri"/>
                <a:cs typeface="Calibri"/>
              </a:rPr>
              <a:t>g</a:t>
            </a:r>
            <a:r>
              <a:rPr sz="2400" dirty="0">
                <a:latin typeface="Calibri"/>
                <a:cs typeface="Calibri"/>
              </a:rPr>
              <a:t>u</a:t>
            </a:r>
            <a:r>
              <a:rPr sz="2400" spc="-7" dirty="0">
                <a:latin typeface="Calibri"/>
                <a:cs typeface="Calibri"/>
              </a:rPr>
              <a:t>i</a:t>
            </a:r>
            <a:r>
              <a:rPr sz="2400" dirty="0">
                <a:latin typeface="Calibri"/>
                <a:cs typeface="Calibri"/>
              </a:rPr>
              <a:t>dan</a:t>
            </a:r>
            <a:r>
              <a:rPr sz="2400" spc="-27" dirty="0">
                <a:latin typeface="Calibri"/>
                <a:cs typeface="Calibri"/>
              </a:rPr>
              <a:t>c</a:t>
            </a:r>
            <a:r>
              <a:rPr sz="2400" spc="-13" dirty="0">
                <a:latin typeface="Calibri"/>
                <a:cs typeface="Calibri"/>
              </a:rPr>
              <a:t>e</a:t>
            </a:r>
            <a:r>
              <a:rPr sz="2400" spc="33" dirty="0">
                <a:latin typeface="Calibri"/>
                <a:cs typeface="Calibri"/>
              </a:rPr>
              <a:t> </a:t>
            </a:r>
            <a:r>
              <a:rPr sz="2400" spc="-53" dirty="0">
                <a:latin typeface="Calibri"/>
                <a:cs typeface="Calibri"/>
              </a:rPr>
              <a:t>r</a:t>
            </a:r>
            <a:r>
              <a:rPr sz="2400" spc="-13" dirty="0">
                <a:latin typeface="Calibri"/>
                <a:cs typeface="Calibri"/>
              </a:rPr>
              <a:t>e</a:t>
            </a:r>
            <a:r>
              <a:rPr sz="2400" spc="-60" dirty="0">
                <a:latin typeface="Calibri"/>
                <a:cs typeface="Calibri"/>
              </a:rPr>
              <a:t>g</a:t>
            </a:r>
            <a:r>
              <a:rPr sz="2400" spc="-13" dirty="0">
                <a:latin typeface="Calibri"/>
                <a:cs typeface="Calibri"/>
              </a:rPr>
              <a:t>a</a:t>
            </a:r>
            <a:r>
              <a:rPr sz="2400" spc="-53" dirty="0">
                <a:latin typeface="Calibri"/>
                <a:cs typeface="Calibri"/>
              </a:rPr>
              <a:t>r</a:t>
            </a:r>
            <a:r>
              <a:rPr sz="2400" dirty="0">
                <a:latin typeface="Calibri"/>
                <a:cs typeface="Calibri"/>
              </a:rPr>
              <a:t>d</a:t>
            </a:r>
            <a:r>
              <a:rPr sz="2400" spc="-7" dirty="0">
                <a:latin typeface="Calibri"/>
                <a:cs typeface="Calibri"/>
              </a:rPr>
              <a:t>i</a:t>
            </a:r>
            <a:r>
              <a:rPr sz="2400" dirty="0">
                <a:latin typeface="Calibri"/>
                <a:cs typeface="Calibri"/>
              </a:rPr>
              <a:t>n</a:t>
            </a:r>
            <a:r>
              <a:rPr sz="2400" spc="-13" dirty="0">
                <a:latin typeface="Calibri"/>
                <a:cs typeface="Calibri"/>
              </a:rPr>
              <a:t>g</a:t>
            </a:r>
            <a:r>
              <a:rPr sz="2400" spc="20" dirty="0">
                <a:latin typeface="Calibri"/>
                <a:cs typeface="Calibri"/>
              </a:rPr>
              <a:t> </a:t>
            </a:r>
            <a:r>
              <a:rPr sz="2400" spc="-40" dirty="0">
                <a:latin typeface="Calibri"/>
                <a:cs typeface="Calibri"/>
              </a:rPr>
              <a:t>c</a:t>
            </a:r>
            <a:r>
              <a:rPr sz="2400" spc="-7" dirty="0">
                <a:latin typeface="Calibri"/>
                <a:cs typeface="Calibri"/>
              </a:rPr>
              <a:t>o</a:t>
            </a:r>
            <a:r>
              <a:rPr sz="2400" spc="-13" dirty="0">
                <a:latin typeface="Calibri"/>
                <a:cs typeface="Calibri"/>
              </a:rPr>
              <a:t>n</a:t>
            </a:r>
            <a:r>
              <a:rPr sz="2400" spc="-67" dirty="0">
                <a:latin typeface="Calibri"/>
                <a:cs typeface="Calibri"/>
              </a:rPr>
              <a:t>f</a:t>
            </a:r>
            <a:r>
              <a:rPr sz="2400" spc="-13" dirty="0">
                <a:latin typeface="Calibri"/>
                <a:cs typeface="Calibri"/>
              </a:rPr>
              <a:t>e</a:t>
            </a:r>
            <a:r>
              <a:rPr sz="2400" spc="-53" dirty="0">
                <a:latin typeface="Calibri"/>
                <a:cs typeface="Calibri"/>
              </a:rPr>
              <a:t>r</a:t>
            </a:r>
            <a:r>
              <a:rPr sz="2400" spc="-13" dirty="0">
                <a:latin typeface="Calibri"/>
                <a:cs typeface="Calibri"/>
              </a:rPr>
              <a:t>e</a:t>
            </a:r>
            <a:r>
              <a:rPr sz="2400" dirty="0">
                <a:latin typeface="Calibri"/>
                <a:cs typeface="Calibri"/>
              </a:rPr>
              <a:t>n</a:t>
            </a:r>
            <a:r>
              <a:rPr sz="2400" spc="-27" dirty="0">
                <a:latin typeface="Calibri"/>
                <a:cs typeface="Calibri"/>
              </a:rPr>
              <a:t>c</a:t>
            </a:r>
            <a:r>
              <a:rPr sz="2400" spc="-13" dirty="0">
                <a:latin typeface="Calibri"/>
                <a:cs typeface="Calibri"/>
              </a:rPr>
              <a:t>e</a:t>
            </a:r>
            <a:r>
              <a:rPr sz="2400" dirty="0">
                <a:latin typeface="Calibri"/>
                <a:cs typeface="Calibri"/>
              </a:rPr>
              <a:t>s</a:t>
            </a:r>
          </a:p>
          <a:p>
            <a:pPr marL="870352" lvl="1" indent="-364058">
              <a:lnSpc>
                <a:spcPts val="3187"/>
              </a:lnSpc>
              <a:buClr>
                <a:srgbClr val="2CA1BE"/>
              </a:buClr>
              <a:buSzPct val="70000"/>
              <a:buFont typeface="Wingdings 2"/>
              <a:buChar char=""/>
              <a:tabLst>
                <a:tab pos="870352" algn="l"/>
              </a:tabLst>
            </a:pPr>
            <a:r>
              <a:rPr sz="2667" dirty="0">
                <a:latin typeface="Calibri"/>
                <a:cs typeface="Calibri"/>
              </a:rPr>
              <a:t>D</a:t>
            </a:r>
            <a:r>
              <a:rPr sz="2667" spc="-7" dirty="0">
                <a:latin typeface="Calibri"/>
                <a:cs typeface="Calibri"/>
              </a:rPr>
              <a:t>i</a:t>
            </a:r>
            <a:r>
              <a:rPr sz="2667" spc="-40" dirty="0">
                <a:latin typeface="Calibri"/>
                <a:cs typeface="Calibri"/>
              </a:rPr>
              <a:t>r</a:t>
            </a:r>
            <a:r>
              <a:rPr sz="2667" spc="-7" dirty="0">
                <a:latin typeface="Calibri"/>
                <a:cs typeface="Calibri"/>
              </a:rPr>
              <a:t>e</a:t>
            </a:r>
            <a:r>
              <a:rPr sz="2667" dirty="0">
                <a:latin typeface="Calibri"/>
                <a:cs typeface="Calibri"/>
              </a:rPr>
              <a:t>ct ch</a:t>
            </a:r>
            <a:r>
              <a:rPr sz="2667" spc="-7" dirty="0">
                <a:latin typeface="Calibri"/>
                <a:cs typeface="Calibri"/>
              </a:rPr>
              <a:t>a</a:t>
            </a:r>
            <a:r>
              <a:rPr sz="2667" spc="-40" dirty="0">
                <a:latin typeface="Calibri"/>
                <a:cs typeface="Calibri"/>
              </a:rPr>
              <a:t>r</a:t>
            </a:r>
            <a:r>
              <a:rPr sz="2667" dirty="0">
                <a:latin typeface="Calibri"/>
                <a:cs typeface="Calibri"/>
              </a:rPr>
              <a:t>g</a:t>
            </a:r>
            <a:r>
              <a:rPr sz="2667" spc="-7" dirty="0">
                <a:latin typeface="Calibri"/>
                <a:cs typeface="Calibri"/>
              </a:rPr>
              <a:t>i</a:t>
            </a:r>
            <a:r>
              <a:rPr sz="2667" dirty="0">
                <a:latin typeface="Calibri"/>
                <a:cs typeface="Calibri"/>
              </a:rPr>
              <a:t>ng</a:t>
            </a:r>
            <a:r>
              <a:rPr sz="2667" spc="-40" dirty="0">
                <a:latin typeface="Calibri"/>
                <a:cs typeface="Calibri"/>
              </a:rPr>
              <a:t> </a:t>
            </a:r>
            <a:r>
              <a:rPr sz="2667" spc="-7" dirty="0">
                <a:latin typeface="Calibri"/>
                <a:cs typeface="Calibri"/>
              </a:rPr>
              <a:t>o</a:t>
            </a:r>
            <a:r>
              <a:rPr sz="2667" dirty="0">
                <a:latin typeface="Calibri"/>
                <a:cs typeface="Calibri"/>
              </a:rPr>
              <a:t>f</a:t>
            </a:r>
            <a:r>
              <a:rPr sz="2667" spc="-13" dirty="0">
                <a:latin typeface="Calibri"/>
                <a:cs typeface="Calibri"/>
              </a:rPr>
              <a:t> </a:t>
            </a:r>
            <a:r>
              <a:rPr sz="2667" spc="-7" dirty="0">
                <a:latin typeface="Calibri"/>
                <a:cs typeface="Calibri"/>
              </a:rPr>
              <a:t>m</a:t>
            </a:r>
            <a:r>
              <a:rPr sz="2667" spc="-33" dirty="0">
                <a:latin typeface="Calibri"/>
                <a:cs typeface="Calibri"/>
              </a:rPr>
              <a:t>at</a:t>
            </a:r>
            <a:r>
              <a:rPr sz="2667" spc="-7" dirty="0">
                <a:latin typeface="Calibri"/>
                <a:cs typeface="Calibri"/>
              </a:rPr>
              <a:t>eri</a:t>
            </a:r>
            <a:r>
              <a:rPr sz="2667" dirty="0">
                <a:latin typeface="Calibri"/>
                <a:cs typeface="Calibri"/>
              </a:rPr>
              <a:t>a</a:t>
            </a:r>
            <a:r>
              <a:rPr sz="2667" spc="-7" dirty="0">
                <a:latin typeface="Calibri"/>
                <a:cs typeface="Calibri"/>
              </a:rPr>
              <a:t>l</a:t>
            </a:r>
            <a:r>
              <a:rPr sz="2667" dirty="0">
                <a:latin typeface="Calibri"/>
                <a:cs typeface="Calibri"/>
              </a:rPr>
              <a:t>s</a:t>
            </a:r>
            <a:r>
              <a:rPr sz="2667" spc="60" dirty="0">
                <a:latin typeface="Calibri"/>
                <a:cs typeface="Calibri"/>
              </a:rPr>
              <a:t> </a:t>
            </a:r>
            <a:r>
              <a:rPr sz="2667" dirty="0">
                <a:latin typeface="Calibri"/>
                <a:cs typeface="Calibri"/>
              </a:rPr>
              <a:t>and</a:t>
            </a:r>
            <a:r>
              <a:rPr sz="2667" spc="-27" dirty="0">
                <a:latin typeface="Calibri"/>
                <a:cs typeface="Calibri"/>
              </a:rPr>
              <a:t> </a:t>
            </a:r>
            <a:r>
              <a:rPr sz="2667" spc="-7" dirty="0">
                <a:latin typeface="Calibri"/>
                <a:cs typeface="Calibri"/>
              </a:rPr>
              <a:t>s</a:t>
            </a:r>
            <a:r>
              <a:rPr sz="2667" dirty="0">
                <a:latin typeface="Calibri"/>
                <a:cs typeface="Calibri"/>
              </a:rPr>
              <a:t>upp</a:t>
            </a:r>
            <a:r>
              <a:rPr sz="2667" spc="-7" dirty="0">
                <a:latin typeface="Calibri"/>
                <a:cs typeface="Calibri"/>
              </a:rPr>
              <a:t>lie</a:t>
            </a:r>
            <a:r>
              <a:rPr sz="2667" dirty="0">
                <a:latin typeface="Calibri"/>
                <a:cs typeface="Calibri"/>
              </a:rPr>
              <a:t>s</a:t>
            </a:r>
          </a:p>
          <a:p>
            <a:pPr marL="1236102" lvl="2" indent="-304792">
              <a:spcBef>
                <a:spcPts val="27"/>
              </a:spcBef>
              <a:buClr>
                <a:srgbClr val="DA1F28"/>
              </a:buClr>
              <a:buSzPct val="75000"/>
              <a:buFont typeface="Wingdings"/>
              <a:buChar char=""/>
              <a:tabLst>
                <a:tab pos="1236102" algn="l"/>
              </a:tabLst>
            </a:pPr>
            <a:r>
              <a:rPr sz="2400" spc="-7" dirty="0">
                <a:latin typeface="Calibri"/>
                <a:cs typeface="Calibri"/>
              </a:rPr>
              <a:t>Co</a:t>
            </a:r>
            <a:r>
              <a:rPr sz="2400" dirty="0">
                <a:latin typeface="Calibri"/>
                <a:cs typeface="Calibri"/>
              </a:rPr>
              <a:t>mpu</a:t>
            </a:r>
            <a:r>
              <a:rPr sz="2400" spc="-53" dirty="0">
                <a:latin typeface="Calibri"/>
                <a:cs typeface="Calibri"/>
              </a:rPr>
              <a:t>t</a:t>
            </a:r>
            <a:r>
              <a:rPr sz="2400" spc="-13" dirty="0">
                <a:latin typeface="Calibri"/>
                <a:cs typeface="Calibri"/>
              </a:rPr>
              <a:t>er</a:t>
            </a:r>
            <a:r>
              <a:rPr sz="2400" spc="7" dirty="0">
                <a:latin typeface="Calibri"/>
                <a:cs typeface="Calibri"/>
              </a:rPr>
              <a:t> </a:t>
            </a:r>
            <a:r>
              <a:rPr sz="2400" spc="-13" dirty="0">
                <a:latin typeface="Calibri"/>
                <a:cs typeface="Calibri"/>
              </a:rPr>
              <a:t>e</a:t>
            </a:r>
            <a:r>
              <a:rPr sz="2400" dirty="0">
                <a:latin typeface="Calibri"/>
                <a:cs typeface="Calibri"/>
              </a:rPr>
              <a:t>qu</a:t>
            </a:r>
            <a:r>
              <a:rPr sz="2400" spc="-7" dirty="0">
                <a:latin typeface="Calibri"/>
                <a:cs typeface="Calibri"/>
              </a:rPr>
              <a:t>i</a:t>
            </a:r>
            <a:r>
              <a:rPr sz="2400" dirty="0">
                <a:latin typeface="Calibri"/>
                <a:cs typeface="Calibri"/>
              </a:rPr>
              <a:t>p</a:t>
            </a:r>
            <a:r>
              <a:rPr sz="2400" spc="-20" dirty="0">
                <a:latin typeface="Calibri"/>
                <a:cs typeface="Calibri"/>
              </a:rPr>
              <a:t>me</a:t>
            </a:r>
            <a:r>
              <a:rPr sz="2400" spc="-13" dirty="0">
                <a:latin typeface="Calibri"/>
                <a:cs typeface="Calibri"/>
              </a:rPr>
              <a:t>nt</a:t>
            </a:r>
            <a:r>
              <a:rPr sz="2400" spc="7" dirty="0">
                <a:latin typeface="Calibri"/>
                <a:cs typeface="Calibri"/>
              </a:rPr>
              <a:t> </a:t>
            </a:r>
            <a:r>
              <a:rPr sz="2400" dirty="0">
                <a:latin typeface="Calibri"/>
                <a:cs typeface="Calibri"/>
              </a:rPr>
              <a:t>&lt;</a:t>
            </a:r>
            <a:r>
              <a:rPr sz="2400" spc="-13" dirty="0">
                <a:latin typeface="Calibri"/>
                <a:cs typeface="Calibri"/>
              </a:rPr>
              <a:t>$5</a:t>
            </a:r>
            <a:r>
              <a:rPr sz="2400" spc="-20" dirty="0">
                <a:latin typeface="Calibri"/>
                <a:cs typeface="Calibri"/>
              </a:rPr>
              <a:t>,</a:t>
            </a:r>
            <a:r>
              <a:rPr sz="2400" spc="-13" dirty="0">
                <a:latin typeface="Calibri"/>
                <a:cs typeface="Calibri"/>
              </a:rPr>
              <a:t>000</a:t>
            </a:r>
            <a:r>
              <a:rPr sz="2400" spc="13" dirty="0">
                <a:latin typeface="Calibri"/>
                <a:cs typeface="Calibri"/>
              </a:rPr>
              <a:t> </a:t>
            </a:r>
            <a:r>
              <a:rPr sz="2400" dirty="0">
                <a:latin typeface="Calibri"/>
                <a:cs typeface="Calibri"/>
              </a:rPr>
              <a:t>sp</a:t>
            </a:r>
            <a:r>
              <a:rPr sz="2400" spc="-13" dirty="0">
                <a:latin typeface="Calibri"/>
                <a:cs typeface="Calibri"/>
              </a:rPr>
              <a:t>e</a:t>
            </a:r>
            <a:r>
              <a:rPr sz="2400" spc="-27" dirty="0">
                <a:latin typeface="Calibri"/>
                <a:cs typeface="Calibri"/>
              </a:rPr>
              <a:t>c</a:t>
            </a:r>
            <a:r>
              <a:rPr sz="2400" spc="-13" dirty="0">
                <a:latin typeface="Calibri"/>
                <a:cs typeface="Calibri"/>
              </a:rPr>
              <a:t>i</a:t>
            </a:r>
            <a:r>
              <a:rPr sz="2400" dirty="0">
                <a:latin typeface="Calibri"/>
                <a:cs typeface="Calibri"/>
              </a:rPr>
              <a:t>f</a:t>
            </a:r>
            <a:r>
              <a:rPr sz="2400" spc="-7" dirty="0">
                <a:latin typeface="Calibri"/>
                <a:cs typeface="Calibri"/>
              </a:rPr>
              <a:t>i</a:t>
            </a:r>
            <a:r>
              <a:rPr sz="2400" spc="-40" dirty="0">
                <a:latin typeface="Calibri"/>
                <a:cs typeface="Calibri"/>
              </a:rPr>
              <a:t>c</a:t>
            </a:r>
            <a:r>
              <a:rPr sz="2400" dirty="0">
                <a:latin typeface="Calibri"/>
                <a:cs typeface="Calibri"/>
              </a:rPr>
              <a:t>a</a:t>
            </a:r>
            <a:r>
              <a:rPr sz="2400" spc="-13" dirty="0">
                <a:latin typeface="Calibri"/>
                <a:cs typeface="Calibri"/>
              </a:rPr>
              <a:t>l</a:t>
            </a:r>
            <a:r>
              <a:rPr sz="2400" spc="-7" dirty="0">
                <a:latin typeface="Calibri"/>
                <a:cs typeface="Calibri"/>
              </a:rPr>
              <a:t>l</a:t>
            </a:r>
            <a:r>
              <a:rPr sz="2400" spc="-13" dirty="0">
                <a:latin typeface="Calibri"/>
                <a:cs typeface="Calibri"/>
              </a:rPr>
              <a:t>y</a:t>
            </a:r>
            <a:r>
              <a:rPr sz="2400" spc="33" dirty="0">
                <a:latin typeface="Calibri"/>
                <a:cs typeface="Calibri"/>
              </a:rPr>
              <a:t> </a:t>
            </a:r>
            <a:r>
              <a:rPr sz="2400" spc="-20" dirty="0">
                <a:latin typeface="Calibri"/>
                <a:cs typeface="Calibri"/>
              </a:rPr>
              <a:t>t</a:t>
            </a:r>
            <a:r>
              <a:rPr sz="2400" spc="-53" dirty="0">
                <a:latin typeface="Calibri"/>
                <a:cs typeface="Calibri"/>
              </a:rPr>
              <a:t>r</a:t>
            </a:r>
            <a:r>
              <a:rPr sz="2400" spc="-13" dirty="0">
                <a:latin typeface="Calibri"/>
                <a:cs typeface="Calibri"/>
              </a:rPr>
              <a:t>e</a:t>
            </a:r>
            <a:r>
              <a:rPr sz="2400" spc="-20" dirty="0">
                <a:latin typeface="Calibri"/>
                <a:cs typeface="Calibri"/>
              </a:rPr>
              <a:t>a</a:t>
            </a:r>
            <a:r>
              <a:rPr sz="2400" spc="-53" dirty="0">
                <a:latin typeface="Calibri"/>
                <a:cs typeface="Calibri"/>
              </a:rPr>
              <a:t>t</a:t>
            </a:r>
            <a:r>
              <a:rPr sz="2400" spc="-13" dirty="0">
                <a:latin typeface="Calibri"/>
                <a:cs typeface="Calibri"/>
              </a:rPr>
              <a:t>e</a:t>
            </a:r>
            <a:r>
              <a:rPr sz="2400" dirty="0">
                <a:latin typeface="Calibri"/>
                <a:cs typeface="Calibri"/>
              </a:rPr>
              <a:t>d as</a:t>
            </a:r>
            <a:r>
              <a:rPr sz="2400" spc="7" dirty="0">
                <a:latin typeface="Calibri"/>
                <a:cs typeface="Calibri"/>
              </a:rPr>
              <a:t> </a:t>
            </a:r>
            <a:r>
              <a:rPr sz="2400" dirty="0">
                <a:latin typeface="Calibri"/>
                <a:cs typeface="Calibri"/>
              </a:rPr>
              <a:t>supp</a:t>
            </a:r>
            <a:r>
              <a:rPr sz="2400" spc="-13" dirty="0">
                <a:latin typeface="Calibri"/>
                <a:cs typeface="Calibri"/>
              </a:rPr>
              <a:t>ly</a:t>
            </a:r>
            <a:endParaRPr sz="2400" dirty="0">
              <a:latin typeface="Calibri"/>
              <a:cs typeface="Calibri"/>
            </a:endParaRPr>
          </a:p>
        </p:txBody>
      </p:sp>
      <p:pic>
        <p:nvPicPr>
          <p:cNvPr id="9" name="Picture 8" descr="https://spintranet.alsde.edu/Templates/SDE-web-us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15890" y="4880666"/>
            <a:ext cx="1676110" cy="1425740"/>
          </a:xfrm>
          <a:prstGeom prst="rect">
            <a:avLst/>
          </a:prstGeom>
          <a:noFill/>
          <a:ln>
            <a:noFill/>
          </a:ln>
        </p:spPr>
      </p:pic>
    </p:spTree>
    <p:extLst>
      <p:ext uri="{BB962C8B-B14F-4D97-AF65-F5344CB8AC3E}">
        <p14:creationId xmlns:p14="http://schemas.microsoft.com/office/powerpoint/2010/main" val="1557960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019" y="698321"/>
            <a:ext cx="11575625" cy="738664"/>
          </a:xfrm>
        </p:spPr>
        <p:txBody>
          <a:bodyPr/>
          <a:lstStyle/>
          <a:p>
            <a:r>
              <a:rPr lang="en-US" dirty="0" smtClean="0"/>
              <a:t>Dependent Care Cost</a:t>
            </a:r>
            <a:endParaRPr lang="en-US" dirty="0"/>
          </a:p>
        </p:txBody>
      </p:sp>
      <p:sp>
        <p:nvSpPr>
          <p:cNvPr id="3" name="Text Placeholder 2"/>
          <p:cNvSpPr>
            <a:spLocks noGrp="1"/>
          </p:cNvSpPr>
          <p:nvPr>
            <p:ph type="body" idx="1"/>
          </p:nvPr>
        </p:nvSpPr>
        <p:spPr>
          <a:xfrm>
            <a:off x="209006" y="1789212"/>
            <a:ext cx="11652068" cy="5185459"/>
          </a:xfrm>
        </p:spPr>
        <p:txBody>
          <a:bodyPr/>
          <a:lstStyle/>
          <a:p>
            <a:r>
              <a:rPr lang="en-US" b="1" dirty="0" smtClean="0"/>
              <a:t>What does the Uniform Guidance say about dependent care at conferences?</a:t>
            </a:r>
          </a:p>
          <a:p>
            <a:endParaRPr lang="en-US" sz="1200" dirty="0" smtClean="0"/>
          </a:p>
          <a:p>
            <a:r>
              <a:rPr lang="en-US" dirty="0" smtClean="0"/>
              <a:t>A grantee that hosts a conference can charge the grant the costs incurred in researching dependent care, if that care is required for a conference participant.  The actual dependent care cannot be charged to the conference by the host.  However, if a grantee sends a person to attend a conference and that attendant’s dependent care costs </a:t>
            </a:r>
            <a:r>
              <a:rPr lang="en-US" u="sng" dirty="0" smtClean="0"/>
              <a:t>increase</a:t>
            </a:r>
            <a:r>
              <a:rPr lang="en-US" dirty="0" smtClean="0"/>
              <a:t> as a result of that attendance, then the costs that exceed the attendant’s normal dependent care costs can be charged to the grant of the grantee that sends the attendant.  (Example: MEGA)(</a:t>
            </a:r>
            <a:r>
              <a:rPr lang="en-US" sz="3200" dirty="0" smtClean="0"/>
              <a:t>§200.456)</a:t>
            </a:r>
            <a:endParaRPr lang="en-US" dirty="0" smtClean="0"/>
          </a:p>
          <a:p>
            <a:r>
              <a:rPr lang="en-US" sz="1800" dirty="0" smtClean="0"/>
              <a:t>Q &amp; A p. 12</a:t>
            </a:r>
            <a:endParaRPr lang="en-US" sz="1800" dirty="0"/>
          </a:p>
        </p:txBody>
      </p:sp>
      <p:pic>
        <p:nvPicPr>
          <p:cNvPr id="4" name="Picture 3" descr="https://spintranet.alsde.edu/Templates/SDE-web-us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67534" y="5548931"/>
            <a:ext cx="1489483" cy="1309069"/>
          </a:xfrm>
          <a:prstGeom prst="rect">
            <a:avLst/>
          </a:prstGeom>
          <a:noFill/>
          <a:ln>
            <a:noFill/>
          </a:ln>
        </p:spPr>
      </p:pic>
    </p:spTree>
    <p:extLst>
      <p:ext uri="{BB962C8B-B14F-4D97-AF65-F5344CB8AC3E}">
        <p14:creationId xmlns:p14="http://schemas.microsoft.com/office/powerpoint/2010/main" val="19784958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17425" y="6341871"/>
            <a:ext cx="11673839" cy="168655"/>
          </a:xfrm>
          <a:prstGeom prst="rect">
            <a:avLst/>
          </a:prstGeom>
          <a:blipFill>
            <a:blip r:embed="rId3" cstate="print"/>
            <a:stretch>
              <a:fillRect/>
            </a:stretch>
          </a:blipFill>
        </p:spPr>
        <p:txBody>
          <a:bodyPr wrap="square" lIns="0" tIns="0" rIns="0" bIns="0" rtlCol="0"/>
          <a:lstStyle/>
          <a:p>
            <a:endParaRPr sz="2400" dirty="0"/>
          </a:p>
        </p:txBody>
      </p:sp>
      <p:sp>
        <p:nvSpPr>
          <p:cNvPr id="3" name="object 3"/>
          <p:cNvSpPr/>
          <p:nvPr/>
        </p:nvSpPr>
        <p:spPr>
          <a:xfrm>
            <a:off x="287867" y="6375400"/>
            <a:ext cx="11531600" cy="0"/>
          </a:xfrm>
          <a:custGeom>
            <a:avLst/>
            <a:gdLst/>
            <a:ahLst/>
            <a:cxnLst/>
            <a:rect l="l" t="t" r="r" b="b"/>
            <a:pathLst>
              <a:path w="8648700">
                <a:moveTo>
                  <a:pt x="0" y="0"/>
                </a:moveTo>
                <a:lnTo>
                  <a:pt x="8648700" y="0"/>
                </a:lnTo>
              </a:path>
            </a:pathLst>
          </a:custGeom>
          <a:ln w="19050">
            <a:solidFill>
              <a:srgbClr val="464646"/>
            </a:solidFill>
          </a:ln>
        </p:spPr>
        <p:txBody>
          <a:bodyPr wrap="square" lIns="0" tIns="0" rIns="0" bIns="0" rtlCol="0"/>
          <a:lstStyle/>
          <a:p>
            <a:endParaRPr sz="2400" dirty="0"/>
          </a:p>
        </p:txBody>
      </p:sp>
      <p:sp>
        <p:nvSpPr>
          <p:cNvPr id="5" name="object 5"/>
          <p:cNvSpPr txBox="1">
            <a:spLocks noGrp="1"/>
          </p:cNvSpPr>
          <p:nvPr>
            <p:ph type="title"/>
          </p:nvPr>
        </p:nvSpPr>
        <p:spPr>
          <a:xfrm>
            <a:off x="0" y="317060"/>
            <a:ext cx="15434167" cy="1284959"/>
          </a:xfrm>
          <a:prstGeom prst="rect">
            <a:avLst/>
          </a:prstGeom>
        </p:spPr>
        <p:txBody>
          <a:bodyPr vert="horz" wrap="square" lIns="0" tIns="541012" rIns="0" bIns="0" rtlCol="0">
            <a:spAutoFit/>
          </a:bodyPr>
          <a:lstStyle/>
          <a:p>
            <a:pPr marL="524920"/>
            <a:r>
              <a:rPr lang="en-US" spc="-7" dirty="0" smtClean="0"/>
              <a:t>SDE </a:t>
            </a:r>
            <a:r>
              <a:rPr spc="-20" dirty="0" smtClean="0"/>
              <a:t>a</a:t>
            </a:r>
            <a:r>
              <a:rPr spc="-33" dirty="0" smtClean="0"/>
              <a:t>n</a:t>
            </a:r>
            <a:r>
              <a:rPr spc="-27" dirty="0" smtClean="0"/>
              <a:t>d </a:t>
            </a:r>
            <a:r>
              <a:rPr lang="en-US" spc="-7" dirty="0" smtClean="0"/>
              <a:t>LEA:</a:t>
            </a:r>
            <a:r>
              <a:rPr spc="7" dirty="0" smtClean="0"/>
              <a:t> </a:t>
            </a:r>
            <a:r>
              <a:rPr spc="-147" dirty="0"/>
              <a:t>R</a:t>
            </a:r>
            <a:r>
              <a:rPr dirty="0"/>
              <a:t>e</a:t>
            </a:r>
            <a:r>
              <a:rPr spc="-40" dirty="0"/>
              <a:t>m</a:t>
            </a:r>
            <a:r>
              <a:rPr dirty="0"/>
              <a:t>i</a:t>
            </a:r>
            <a:r>
              <a:rPr spc="-33" dirty="0"/>
              <a:t>n</a:t>
            </a:r>
            <a:r>
              <a:rPr spc="-20" dirty="0"/>
              <a:t>d</a:t>
            </a:r>
            <a:r>
              <a:rPr dirty="0"/>
              <a:t>er</a:t>
            </a: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3866"/>
            <a:fld id="{81D60167-4931-47E6-BA6A-407CBD079E47}" type="slidenum">
              <a:rPr spc="-13" dirty="0"/>
              <a:pPr marL="33866"/>
              <a:t>22</a:t>
            </a:fld>
            <a:endParaRPr spc="-13" dirty="0"/>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6933"/>
            <a:r>
              <a:rPr spc="-7" dirty="0"/>
              <a:t>U</a:t>
            </a:r>
            <a:r>
              <a:rPr spc="-13" dirty="0"/>
              <a:t>pdat</a:t>
            </a:r>
            <a:r>
              <a:rPr spc="7" dirty="0"/>
              <a:t>e</a:t>
            </a:r>
            <a:r>
              <a:rPr spc="-7" dirty="0"/>
              <a:t>d</a:t>
            </a:r>
            <a:r>
              <a:rPr spc="47" dirty="0"/>
              <a:t> </a:t>
            </a:r>
            <a:r>
              <a:rPr spc="-7" dirty="0"/>
              <a:t>F</a:t>
            </a:r>
            <a:r>
              <a:rPr spc="7" dirty="0"/>
              <a:t>e</a:t>
            </a:r>
            <a:r>
              <a:rPr spc="-7" dirty="0"/>
              <a:t>b </a:t>
            </a:r>
            <a:r>
              <a:rPr spc="-13" dirty="0"/>
              <a:t>4</a:t>
            </a:r>
            <a:r>
              <a:rPr spc="-7" dirty="0"/>
              <a:t>,</a:t>
            </a:r>
            <a:r>
              <a:rPr spc="13" dirty="0"/>
              <a:t> </a:t>
            </a:r>
            <a:r>
              <a:rPr spc="-13" dirty="0"/>
              <a:t>2015</a:t>
            </a:r>
          </a:p>
        </p:txBody>
      </p:sp>
      <p:sp>
        <p:nvSpPr>
          <p:cNvPr id="6" name="object 6"/>
          <p:cNvSpPr txBox="1"/>
          <p:nvPr/>
        </p:nvSpPr>
        <p:spPr>
          <a:xfrm>
            <a:off x="287867" y="1834663"/>
            <a:ext cx="11769150" cy="3632085"/>
          </a:xfrm>
          <a:prstGeom prst="rect">
            <a:avLst/>
          </a:prstGeom>
        </p:spPr>
        <p:txBody>
          <a:bodyPr vert="horz" wrap="square" lIns="0" tIns="0" rIns="0" bIns="0" rtlCol="0">
            <a:spAutoFit/>
          </a:bodyPr>
          <a:lstStyle/>
          <a:p>
            <a:pPr marL="443642" indent="-426709">
              <a:buClr>
                <a:srgbClr val="DA1F28"/>
              </a:buClr>
              <a:buSzPct val="59090"/>
              <a:buFont typeface="Wingdings"/>
              <a:buChar char=""/>
              <a:tabLst>
                <a:tab pos="443642" algn="l"/>
              </a:tabLst>
            </a:pPr>
            <a:r>
              <a:rPr sz="2933" spc="-13" dirty="0">
                <a:latin typeface="Calibri"/>
                <a:cs typeface="Calibri"/>
              </a:rPr>
              <a:t>B</a:t>
            </a:r>
            <a:r>
              <a:rPr sz="2933" spc="-20" dirty="0">
                <a:latin typeface="Calibri"/>
                <a:cs typeface="Calibri"/>
              </a:rPr>
              <a:t>a</a:t>
            </a:r>
            <a:r>
              <a:rPr sz="2933" spc="-7" dirty="0">
                <a:latin typeface="Calibri"/>
                <a:cs typeface="Calibri"/>
              </a:rPr>
              <a:t>s</a:t>
            </a:r>
            <a:r>
              <a:rPr sz="2933" spc="-13" dirty="0">
                <a:latin typeface="Calibri"/>
                <a:cs typeface="Calibri"/>
              </a:rPr>
              <a:t>ic </a:t>
            </a:r>
            <a:r>
              <a:rPr sz="2933" spc="-40" dirty="0">
                <a:latin typeface="Calibri"/>
                <a:cs typeface="Calibri"/>
              </a:rPr>
              <a:t>s</a:t>
            </a:r>
            <a:r>
              <a:rPr sz="2933" spc="-53" dirty="0">
                <a:latin typeface="Calibri"/>
                <a:cs typeface="Calibri"/>
              </a:rPr>
              <a:t>t</a:t>
            </a:r>
            <a:r>
              <a:rPr sz="2933" spc="-20" dirty="0">
                <a:latin typeface="Calibri"/>
                <a:cs typeface="Calibri"/>
              </a:rPr>
              <a:t>a</a:t>
            </a:r>
            <a:r>
              <a:rPr sz="2933" spc="-27" dirty="0">
                <a:latin typeface="Calibri"/>
                <a:cs typeface="Calibri"/>
              </a:rPr>
              <a:t>nd</a:t>
            </a:r>
            <a:r>
              <a:rPr sz="2933" spc="-20" dirty="0">
                <a:latin typeface="Calibri"/>
                <a:cs typeface="Calibri"/>
              </a:rPr>
              <a:t>a</a:t>
            </a:r>
            <a:r>
              <a:rPr sz="2933" spc="-47" dirty="0">
                <a:latin typeface="Calibri"/>
                <a:cs typeface="Calibri"/>
              </a:rPr>
              <a:t>r</a:t>
            </a:r>
            <a:r>
              <a:rPr sz="2933" spc="-27" dirty="0">
                <a:latin typeface="Calibri"/>
                <a:cs typeface="Calibri"/>
              </a:rPr>
              <a:t>d</a:t>
            </a:r>
            <a:r>
              <a:rPr sz="2933" spc="-13" dirty="0">
                <a:latin typeface="Calibri"/>
                <a:cs typeface="Calibri"/>
              </a:rPr>
              <a:t>s</a:t>
            </a:r>
            <a:r>
              <a:rPr sz="2933" spc="-33" dirty="0">
                <a:latin typeface="Calibri"/>
                <a:cs typeface="Calibri"/>
              </a:rPr>
              <a:t> </a:t>
            </a:r>
            <a:r>
              <a:rPr sz="2933" spc="-80" dirty="0">
                <a:latin typeface="Calibri"/>
                <a:cs typeface="Calibri"/>
              </a:rPr>
              <a:t>f</a:t>
            </a:r>
            <a:r>
              <a:rPr sz="2933" spc="-13" dirty="0">
                <a:latin typeface="Calibri"/>
                <a:cs typeface="Calibri"/>
              </a:rPr>
              <a:t>or</a:t>
            </a:r>
            <a:r>
              <a:rPr sz="2933" spc="-7" dirty="0">
                <a:latin typeface="Calibri"/>
                <a:cs typeface="Calibri"/>
              </a:rPr>
              <a:t> </a:t>
            </a:r>
            <a:r>
              <a:rPr sz="2933" spc="-20" dirty="0">
                <a:latin typeface="Calibri"/>
                <a:cs typeface="Calibri"/>
              </a:rPr>
              <a:t>a</a:t>
            </a:r>
            <a:r>
              <a:rPr sz="2933" spc="-13" dirty="0">
                <a:latin typeface="Calibri"/>
                <a:cs typeface="Calibri"/>
              </a:rPr>
              <a:t>ll</a:t>
            </a:r>
            <a:r>
              <a:rPr sz="2933" spc="-33" dirty="0">
                <a:latin typeface="Calibri"/>
                <a:cs typeface="Calibri"/>
              </a:rPr>
              <a:t>o</a:t>
            </a:r>
            <a:r>
              <a:rPr sz="2933" spc="-60" dirty="0">
                <a:latin typeface="Calibri"/>
                <a:cs typeface="Calibri"/>
              </a:rPr>
              <a:t>w</a:t>
            </a:r>
            <a:r>
              <a:rPr sz="2933" spc="-20" dirty="0">
                <a:latin typeface="Calibri"/>
                <a:cs typeface="Calibri"/>
              </a:rPr>
              <a:t>abilit</a:t>
            </a:r>
            <a:r>
              <a:rPr sz="2933" spc="-13" dirty="0">
                <a:latin typeface="Calibri"/>
                <a:cs typeface="Calibri"/>
              </a:rPr>
              <a:t>y</a:t>
            </a:r>
            <a:r>
              <a:rPr sz="2933" spc="-27" dirty="0">
                <a:latin typeface="Calibri"/>
                <a:cs typeface="Calibri"/>
              </a:rPr>
              <a:t> </a:t>
            </a:r>
            <a:r>
              <a:rPr sz="2933" spc="-47" dirty="0">
                <a:latin typeface="Calibri"/>
                <a:cs typeface="Calibri"/>
              </a:rPr>
              <a:t>r</a:t>
            </a:r>
            <a:r>
              <a:rPr sz="2933" spc="-27" dirty="0">
                <a:latin typeface="Calibri"/>
                <a:cs typeface="Calibri"/>
              </a:rPr>
              <a:t>e</a:t>
            </a:r>
            <a:r>
              <a:rPr sz="2933" spc="-33" dirty="0">
                <a:latin typeface="Calibri"/>
                <a:cs typeface="Calibri"/>
              </a:rPr>
              <a:t>m</a:t>
            </a:r>
            <a:r>
              <a:rPr sz="2933" spc="-20" dirty="0">
                <a:latin typeface="Calibri"/>
                <a:cs typeface="Calibri"/>
              </a:rPr>
              <a:t>a</a:t>
            </a:r>
            <a:r>
              <a:rPr sz="2933" spc="-13" dirty="0">
                <a:latin typeface="Calibri"/>
                <a:cs typeface="Calibri"/>
              </a:rPr>
              <a:t>i</a:t>
            </a:r>
            <a:r>
              <a:rPr sz="2933" spc="-20" dirty="0">
                <a:latin typeface="Calibri"/>
                <a:cs typeface="Calibri"/>
              </a:rPr>
              <a:t>n</a:t>
            </a:r>
            <a:r>
              <a:rPr sz="2933" spc="7" dirty="0">
                <a:latin typeface="Calibri"/>
                <a:cs typeface="Calibri"/>
              </a:rPr>
              <a:t> </a:t>
            </a:r>
            <a:r>
              <a:rPr sz="2933" spc="-20" dirty="0">
                <a:latin typeface="Calibri"/>
                <a:cs typeface="Calibri"/>
              </a:rPr>
              <a:t>the</a:t>
            </a:r>
            <a:r>
              <a:rPr sz="2933" spc="7" dirty="0">
                <a:latin typeface="Calibri"/>
                <a:cs typeface="Calibri"/>
              </a:rPr>
              <a:t> </a:t>
            </a:r>
            <a:r>
              <a:rPr sz="2933" spc="-7" dirty="0">
                <a:latin typeface="Calibri"/>
                <a:cs typeface="Calibri"/>
              </a:rPr>
              <a:t>s</a:t>
            </a:r>
            <a:r>
              <a:rPr sz="2933" spc="-20" dirty="0">
                <a:latin typeface="Calibri"/>
                <a:cs typeface="Calibri"/>
              </a:rPr>
              <a:t>a</a:t>
            </a:r>
            <a:r>
              <a:rPr sz="2933" spc="-33" dirty="0">
                <a:latin typeface="Calibri"/>
                <a:cs typeface="Calibri"/>
              </a:rPr>
              <a:t>m</a:t>
            </a:r>
            <a:r>
              <a:rPr sz="2933" spc="-27" dirty="0">
                <a:latin typeface="Calibri"/>
                <a:cs typeface="Calibri"/>
              </a:rPr>
              <a:t>e</a:t>
            </a:r>
            <a:r>
              <a:rPr sz="2933" spc="-13" dirty="0">
                <a:latin typeface="Calibri"/>
                <a:cs typeface="Calibri"/>
              </a:rPr>
              <a:t>:</a:t>
            </a:r>
            <a:endParaRPr sz="2933" dirty="0">
              <a:latin typeface="Calibri"/>
              <a:cs typeface="Calibri"/>
            </a:endParaRPr>
          </a:p>
          <a:p>
            <a:pPr marL="963494" lvl="1" indent="-457200">
              <a:spcBef>
                <a:spcPts val="807"/>
              </a:spcBef>
              <a:buClr>
                <a:srgbClr val="2CA1BE"/>
              </a:buClr>
              <a:buSzPct val="70000"/>
              <a:buFont typeface="Wingdings" panose="05000000000000000000" pitchFamily="2" charset="2"/>
              <a:buChar char="§"/>
              <a:tabLst>
                <a:tab pos="870352" algn="l"/>
              </a:tabLst>
            </a:pPr>
            <a:r>
              <a:rPr sz="2667" dirty="0" smtClean="0">
                <a:latin typeface="Calibri"/>
                <a:cs typeface="Calibri"/>
              </a:rPr>
              <a:t>N</a:t>
            </a:r>
            <a:r>
              <a:rPr sz="2667" spc="-7" dirty="0" smtClean="0">
                <a:latin typeface="Calibri"/>
                <a:cs typeface="Calibri"/>
              </a:rPr>
              <a:t>e</a:t>
            </a:r>
            <a:r>
              <a:rPr sz="2667" dirty="0" smtClean="0">
                <a:latin typeface="Calibri"/>
                <a:cs typeface="Calibri"/>
              </a:rPr>
              <a:t>c</a:t>
            </a:r>
            <a:r>
              <a:rPr sz="2667" spc="-7" dirty="0" smtClean="0">
                <a:latin typeface="Calibri"/>
                <a:cs typeface="Calibri"/>
              </a:rPr>
              <a:t>ess</a:t>
            </a:r>
            <a:r>
              <a:rPr sz="2667" dirty="0" smtClean="0">
                <a:latin typeface="Calibri"/>
                <a:cs typeface="Calibri"/>
              </a:rPr>
              <a:t>a</a:t>
            </a:r>
            <a:r>
              <a:rPr sz="2667" spc="7" dirty="0" smtClean="0">
                <a:latin typeface="Calibri"/>
                <a:cs typeface="Calibri"/>
              </a:rPr>
              <a:t>r</a:t>
            </a:r>
            <a:r>
              <a:rPr sz="2667" dirty="0" smtClean="0">
                <a:latin typeface="Calibri"/>
                <a:cs typeface="Calibri"/>
              </a:rPr>
              <a:t>y</a:t>
            </a:r>
            <a:r>
              <a:rPr lang="en-US" sz="2667" dirty="0" smtClean="0">
                <a:latin typeface="Calibri"/>
                <a:cs typeface="Calibri"/>
              </a:rPr>
              <a:t> – must be necessary for the performance or administration of grant</a:t>
            </a:r>
            <a:endParaRPr sz="2667" dirty="0">
              <a:latin typeface="Calibri"/>
              <a:cs typeface="Calibri"/>
            </a:endParaRPr>
          </a:p>
          <a:p>
            <a:pPr marL="963494" lvl="1" indent="-457200">
              <a:spcBef>
                <a:spcPts val="1600"/>
              </a:spcBef>
              <a:buClr>
                <a:srgbClr val="2CA1BE"/>
              </a:buClr>
              <a:buSzPct val="70000"/>
              <a:buFont typeface="Wingdings" panose="05000000000000000000" pitchFamily="2" charset="2"/>
              <a:buChar char="§"/>
              <a:tabLst>
                <a:tab pos="870352" algn="l"/>
              </a:tabLst>
            </a:pPr>
            <a:r>
              <a:rPr sz="2667" spc="-47" dirty="0" smtClean="0">
                <a:latin typeface="Calibri"/>
                <a:cs typeface="Calibri"/>
              </a:rPr>
              <a:t>R</a:t>
            </a:r>
            <a:r>
              <a:rPr sz="2667" spc="-7" dirty="0" smtClean="0">
                <a:latin typeface="Calibri"/>
                <a:cs typeface="Calibri"/>
              </a:rPr>
              <a:t>e</a:t>
            </a:r>
            <a:r>
              <a:rPr sz="2667" dirty="0" smtClean="0">
                <a:latin typeface="Calibri"/>
                <a:cs typeface="Calibri"/>
              </a:rPr>
              <a:t>a</a:t>
            </a:r>
            <a:r>
              <a:rPr sz="2667" spc="-7" dirty="0" smtClean="0">
                <a:latin typeface="Calibri"/>
                <a:cs typeface="Calibri"/>
              </a:rPr>
              <a:t>so</a:t>
            </a:r>
            <a:r>
              <a:rPr sz="2667" dirty="0" smtClean="0">
                <a:latin typeface="Calibri"/>
                <a:cs typeface="Calibri"/>
              </a:rPr>
              <a:t>nab</a:t>
            </a:r>
            <a:r>
              <a:rPr sz="2667" spc="-7" dirty="0" smtClean="0">
                <a:latin typeface="Calibri"/>
                <a:cs typeface="Calibri"/>
              </a:rPr>
              <a:t>l</a:t>
            </a:r>
            <a:r>
              <a:rPr sz="2667" dirty="0" smtClean="0">
                <a:latin typeface="Calibri"/>
                <a:cs typeface="Calibri"/>
              </a:rPr>
              <a:t>e</a:t>
            </a:r>
            <a:r>
              <a:rPr lang="en-US" sz="2667" dirty="0" smtClean="0">
                <a:latin typeface="Calibri"/>
                <a:cs typeface="Calibri"/>
              </a:rPr>
              <a:t> – must follow sound business practices; fair market price</a:t>
            </a:r>
            <a:endParaRPr sz="2667" dirty="0">
              <a:latin typeface="Calibri"/>
              <a:cs typeface="Calibri"/>
            </a:endParaRPr>
          </a:p>
          <a:p>
            <a:pPr marL="963494" lvl="1" indent="-457200">
              <a:spcBef>
                <a:spcPts val="1600"/>
              </a:spcBef>
              <a:buClr>
                <a:srgbClr val="2CA1BE"/>
              </a:buClr>
              <a:buSzPct val="70000"/>
              <a:buFont typeface="Wingdings" panose="05000000000000000000" pitchFamily="2" charset="2"/>
              <a:buChar char="§"/>
              <a:tabLst>
                <a:tab pos="870352" algn="l"/>
              </a:tabLst>
            </a:pPr>
            <a:r>
              <a:rPr sz="2667" dirty="0" smtClean="0">
                <a:latin typeface="Calibri"/>
                <a:cs typeface="Calibri"/>
              </a:rPr>
              <a:t>A</a:t>
            </a:r>
            <a:r>
              <a:rPr sz="2667" spc="-7" dirty="0" smtClean="0">
                <a:latin typeface="Calibri"/>
                <a:cs typeface="Calibri"/>
              </a:rPr>
              <a:t>llo</a:t>
            </a:r>
            <a:r>
              <a:rPr sz="2667" spc="-13" dirty="0" smtClean="0">
                <a:latin typeface="Calibri"/>
                <a:cs typeface="Calibri"/>
              </a:rPr>
              <a:t>c</a:t>
            </a:r>
            <a:r>
              <a:rPr sz="2667" dirty="0" smtClean="0">
                <a:latin typeface="Calibri"/>
                <a:cs typeface="Calibri"/>
              </a:rPr>
              <a:t>ab</a:t>
            </a:r>
            <a:r>
              <a:rPr sz="2667" spc="-7" dirty="0" smtClean="0">
                <a:latin typeface="Calibri"/>
                <a:cs typeface="Calibri"/>
              </a:rPr>
              <a:t>l</a:t>
            </a:r>
            <a:r>
              <a:rPr sz="2667" dirty="0" smtClean="0">
                <a:latin typeface="Calibri"/>
                <a:cs typeface="Calibri"/>
              </a:rPr>
              <a:t>e</a:t>
            </a:r>
            <a:r>
              <a:rPr lang="en-US" sz="2667" dirty="0" smtClean="0">
                <a:latin typeface="Calibri"/>
                <a:cs typeface="Calibri"/>
              </a:rPr>
              <a:t> – process of assigning a cost, or a group of costs, to one or more cost objective(s), in reasonable proportion to the benefit provided or other equitable relationship</a:t>
            </a:r>
            <a:endParaRPr sz="2667" dirty="0">
              <a:latin typeface="Calibri"/>
              <a:cs typeface="Calibri"/>
            </a:endParaRPr>
          </a:p>
          <a:p>
            <a:pPr marL="963494" lvl="1" indent="-457200">
              <a:spcBef>
                <a:spcPts val="1600"/>
              </a:spcBef>
              <a:buClr>
                <a:srgbClr val="2CA1BE"/>
              </a:buClr>
              <a:buSzPct val="70000"/>
              <a:buFont typeface="Wingdings" panose="05000000000000000000" pitchFamily="2" charset="2"/>
              <a:buChar char="§"/>
              <a:tabLst>
                <a:tab pos="870352" algn="l"/>
              </a:tabLst>
            </a:pPr>
            <a:r>
              <a:rPr sz="2667" dirty="0" smtClean="0">
                <a:latin typeface="Calibri"/>
                <a:cs typeface="Calibri"/>
              </a:rPr>
              <a:t>D</a:t>
            </a:r>
            <a:r>
              <a:rPr sz="2667" spc="-7" dirty="0" smtClean="0">
                <a:latin typeface="Calibri"/>
                <a:cs typeface="Calibri"/>
              </a:rPr>
              <a:t>o</a:t>
            </a:r>
            <a:r>
              <a:rPr sz="2667" dirty="0" smtClean="0">
                <a:latin typeface="Calibri"/>
                <a:cs typeface="Calibri"/>
              </a:rPr>
              <a:t>cu</a:t>
            </a:r>
            <a:r>
              <a:rPr sz="2667" spc="-13" dirty="0" smtClean="0">
                <a:latin typeface="Calibri"/>
                <a:cs typeface="Calibri"/>
              </a:rPr>
              <a:t>m</a:t>
            </a:r>
            <a:r>
              <a:rPr sz="2667" spc="-7" dirty="0" smtClean="0">
                <a:latin typeface="Calibri"/>
                <a:cs typeface="Calibri"/>
              </a:rPr>
              <a:t>e</a:t>
            </a:r>
            <a:r>
              <a:rPr sz="2667" spc="-33" dirty="0" smtClean="0">
                <a:latin typeface="Calibri"/>
                <a:cs typeface="Calibri"/>
              </a:rPr>
              <a:t>nt</a:t>
            </a:r>
            <a:r>
              <a:rPr sz="2667" spc="-7" dirty="0" smtClean="0">
                <a:latin typeface="Calibri"/>
                <a:cs typeface="Calibri"/>
              </a:rPr>
              <a:t>e</a:t>
            </a:r>
            <a:r>
              <a:rPr sz="2667" dirty="0" smtClean="0">
                <a:latin typeface="Calibri"/>
                <a:cs typeface="Calibri"/>
              </a:rPr>
              <a:t>d</a:t>
            </a:r>
            <a:r>
              <a:rPr lang="en-US" sz="2667" dirty="0" smtClean="0">
                <a:latin typeface="Calibri"/>
                <a:cs typeface="Calibri"/>
              </a:rPr>
              <a:t> – “paper trail” of how funds are used</a:t>
            </a:r>
            <a:endParaRPr sz="2667" dirty="0">
              <a:latin typeface="Calibri"/>
              <a:cs typeface="Calibri"/>
            </a:endParaRPr>
          </a:p>
        </p:txBody>
      </p:sp>
      <p:pic>
        <p:nvPicPr>
          <p:cNvPr id="9" name="Picture 8" descr="https://spintranet.alsde.edu/Templates/SDE-web-us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15154" y="4781007"/>
            <a:ext cx="1676110" cy="1425740"/>
          </a:xfrm>
          <a:prstGeom prst="rect">
            <a:avLst/>
          </a:prstGeom>
          <a:noFill/>
          <a:ln>
            <a:noFill/>
          </a:ln>
        </p:spPr>
      </p:pic>
    </p:spTree>
    <p:extLst>
      <p:ext uri="{BB962C8B-B14F-4D97-AF65-F5344CB8AC3E}">
        <p14:creationId xmlns:p14="http://schemas.microsoft.com/office/powerpoint/2010/main" val="35805230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375" y="698322"/>
            <a:ext cx="11575625" cy="738664"/>
          </a:xfrm>
        </p:spPr>
        <p:txBody>
          <a:bodyPr/>
          <a:lstStyle/>
          <a:p>
            <a:r>
              <a:rPr lang="en-US" dirty="0">
                <a:latin typeface="Tw Cen MT" panose="020B0602020104020603" pitchFamily="34" charset="0"/>
              </a:rPr>
              <a:t>Be Practical</a:t>
            </a:r>
          </a:p>
        </p:txBody>
      </p:sp>
      <p:sp>
        <p:nvSpPr>
          <p:cNvPr id="3" name="Text Placeholder 2"/>
          <p:cNvSpPr>
            <a:spLocks noGrp="1"/>
          </p:cNvSpPr>
          <p:nvPr>
            <p:ph type="body" idx="1"/>
          </p:nvPr>
        </p:nvSpPr>
        <p:spPr>
          <a:xfrm>
            <a:off x="668019" y="1918039"/>
            <a:ext cx="8985432" cy="3504486"/>
          </a:xfrm>
        </p:spPr>
        <p:txBody>
          <a:bodyPr/>
          <a:lstStyle/>
          <a:p>
            <a:pPr marL="457200" indent="-457200" eaLnBrk="1" hangingPunct="1">
              <a:lnSpc>
                <a:spcPct val="80000"/>
              </a:lnSpc>
              <a:buFont typeface="Wingdings" panose="05000000000000000000" pitchFamily="2" charset="2"/>
              <a:buChar char="q"/>
            </a:pPr>
            <a:r>
              <a:rPr lang="en-US" sz="2800" dirty="0"/>
              <a:t>Practical aspects of “reasonable”</a:t>
            </a:r>
          </a:p>
          <a:p>
            <a:pPr marL="952485" lvl="1" indent="-342900" eaLnBrk="1" hangingPunct="1">
              <a:lnSpc>
                <a:spcPct val="80000"/>
              </a:lnSpc>
              <a:buFont typeface="Wingdings" panose="05000000000000000000" pitchFamily="2" charset="2"/>
              <a:buChar char="§"/>
            </a:pPr>
            <a:r>
              <a:rPr lang="en-US" sz="2400" dirty="0"/>
              <a:t>Is the expense targeted to valid programmatic/administrative considerations?</a:t>
            </a:r>
          </a:p>
          <a:p>
            <a:pPr marL="952485" lvl="1" indent="-342900" eaLnBrk="1" hangingPunct="1">
              <a:lnSpc>
                <a:spcPct val="80000"/>
              </a:lnSpc>
              <a:buFont typeface="Wingdings" panose="05000000000000000000" pitchFamily="2" charset="2"/>
              <a:buChar char="§"/>
            </a:pPr>
            <a:r>
              <a:rPr lang="en-US" sz="2400" dirty="0"/>
              <a:t>Do I have the capacity to use what I am purchasing?</a:t>
            </a:r>
          </a:p>
          <a:p>
            <a:pPr marL="952485" lvl="1" indent="-342900" eaLnBrk="1" hangingPunct="1">
              <a:lnSpc>
                <a:spcPct val="80000"/>
              </a:lnSpc>
              <a:buFont typeface="Wingdings" panose="05000000000000000000" pitchFamily="2" charset="2"/>
              <a:buChar char="§"/>
            </a:pPr>
            <a:r>
              <a:rPr lang="en-US" sz="2400" dirty="0"/>
              <a:t>Did I pay a fair rate? Can I prove it?</a:t>
            </a:r>
          </a:p>
          <a:p>
            <a:pPr marL="952485" lvl="1" indent="-342900" eaLnBrk="1" hangingPunct="1">
              <a:lnSpc>
                <a:spcPct val="80000"/>
              </a:lnSpc>
              <a:buFont typeface="Wingdings" panose="05000000000000000000" pitchFamily="2" charset="2"/>
              <a:buChar char="§"/>
            </a:pPr>
            <a:r>
              <a:rPr lang="en-US" sz="2400" dirty="0"/>
              <a:t>If I were asked to defend this purchase, would I be comfortable</a:t>
            </a:r>
            <a:r>
              <a:rPr lang="en-US" sz="2400" dirty="0" smtClean="0"/>
              <a:t>?</a:t>
            </a:r>
          </a:p>
          <a:p>
            <a:pPr lvl="1" eaLnBrk="1" hangingPunct="1">
              <a:lnSpc>
                <a:spcPct val="80000"/>
              </a:lnSpc>
            </a:pPr>
            <a:endParaRPr lang="en-US" sz="2400" dirty="0"/>
          </a:p>
          <a:p>
            <a:pPr marL="457200" indent="-457200" eaLnBrk="1" hangingPunct="1">
              <a:lnSpc>
                <a:spcPct val="80000"/>
              </a:lnSpc>
              <a:buFont typeface="Wingdings" panose="05000000000000000000" pitchFamily="2" charset="2"/>
              <a:buChar char="q"/>
            </a:pPr>
            <a:r>
              <a:rPr lang="en-US" sz="2800" dirty="0"/>
              <a:t>Practical aspects of “necessary”</a:t>
            </a:r>
          </a:p>
          <a:p>
            <a:pPr marL="952485" lvl="1" indent="-342900" eaLnBrk="1" hangingPunct="1">
              <a:lnSpc>
                <a:spcPct val="80000"/>
              </a:lnSpc>
              <a:buFont typeface="Wingdings" panose="05000000000000000000" pitchFamily="2" charset="2"/>
              <a:buChar char="§"/>
            </a:pPr>
            <a:r>
              <a:rPr lang="en-US" sz="2400" dirty="0"/>
              <a:t>Do we really need this?</a:t>
            </a:r>
          </a:p>
          <a:p>
            <a:pPr marL="952485" lvl="1" indent="-342900" eaLnBrk="1" hangingPunct="1">
              <a:lnSpc>
                <a:spcPct val="80000"/>
              </a:lnSpc>
              <a:buFont typeface="Wingdings" panose="05000000000000000000" pitchFamily="2" charset="2"/>
              <a:buChar char="§"/>
            </a:pPr>
            <a:r>
              <a:rPr lang="en-US" sz="2400" dirty="0"/>
              <a:t>Is this the minimum amount I need to spend to meet the need?</a:t>
            </a:r>
          </a:p>
          <a:p>
            <a:endParaRPr lang="en-US" dirty="0"/>
          </a:p>
        </p:txBody>
      </p:sp>
      <p:pic>
        <p:nvPicPr>
          <p:cNvPr id="4" name="Picture 3" descr="https://spintranet.alsde.edu/Templates/SDE-web-us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15154" y="4781007"/>
            <a:ext cx="1676110" cy="1425740"/>
          </a:xfrm>
          <a:prstGeom prst="rect">
            <a:avLst/>
          </a:prstGeom>
          <a:noFill/>
          <a:ln>
            <a:noFill/>
          </a:ln>
        </p:spPr>
      </p:pic>
    </p:spTree>
    <p:extLst>
      <p:ext uri="{BB962C8B-B14F-4D97-AF65-F5344CB8AC3E}">
        <p14:creationId xmlns:p14="http://schemas.microsoft.com/office/powerpoint/2010/main" val="18655910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375" y="698321"/>
            <a:ext cx="11575625" cy="738664"/>
          </a:xfrm>
        </p:spPr>
        <p:txBody>
          <a:bodyPr/>
          <a:lstStyle/>
          <a:p>
            <a:r>
              <a:rPr lang="en-US" dirty="0">
                <a:latin typeface="Tw Cen MT" panose="020B0602020104020603" pitchFamily="34" charset="0"/>
              </a:rPr>
              <a:t>Be Practical</a:t>
            </a:r>
            <a:endParaRPr lang="en-US" dirty="0"/>
          </a:p>
        </p:txBody>
      </p:sp>
      <p:sp>
        <p:nvSpPr>
          <p:cNvPr id="3" name="Text Placeholder 2"/>
          <p:cNvSpPr>
            <a:spLocks noGrp="1"/>
          </p:cNvSpPr>
          <p:nvPr>
            <p:ph type="body" idx="1"/>
          </p:nvPr>
        </p:nvSpPr>
        <p:spPr>
          <a:xfrm>
            <a:off x="968465" y="2033657"/>
            <a:ext cx="7587707" cy="3996928"/>
          </a:xfrm>
        </p:spPr>
        <p:txBody>
          <a:bodyPr/>
          <a:lstStyle/>
          <a:p>
            <a:pPr marL="457200" indent="-457200" eaLnBrk="1" hangingPunct="1">
              <a:lnSpc>
                <a:spcPct val="80000"/>
              </a:lnSpc>
              <a:buFont typeface="Wingdings" panose="05000000000000000000" pitchFamily="2" charset="2"/>
              <a:buChar char="q"/>
            </a:pPr>
            <a:r>
              <a:rPr lang="en-US" sz="2800" dirty="0"/>
              <a:t>Practical aspects of “allocable”</a:t>
            </a:r>
          </a:p>
          <a:p>
            <a:pPr marL="952485" lvl="1" indent="-342900" eaLnBrk="1" hangingPunct="1">
              <a:lnSpc>
                <a:spcPct val="80000"/>
              </a:lnSpc>
              <a:buFont typeface="Wingdings" panose="05000000000000000000" pitchFamily="2" charset="2"/>
              <a:buChar char="§"/>
            </a:pPr>
            <a:r>
              <a:rPr lang="en-US" sz="2400" dirty="0"/>
              <a:t>Can I prove the program benefited?</a:t>
            </a:r>
          </a:p>
          <a:p>
            <a:pPr marL="1562070" lvl="2" indent="-342900" eaLnBrk="1" hangingPunct="1">
              <a:lnSpc>
                <a:spcPct val="80000"/>
              </a:lnSpc>
              <a:buFont typeface="Arial" panose="020B0604020202020204" pitchFamily="34" charset="0"/>
              <a:buChar char="•"/>
            </a:pPr>
            <a:r>
              <a:rPr lang="en-US" sz="2000" dirty="0"/>
              <a:t>Time and effort records</a:t>
            </a:r>
          </a:p>
          <a:p>
            <a:pPr marL="952485" lvl="1" indent="-342900" eaLnBrk="1" hangingPunct="1">
              <a:lnSpc>
                <a:spcPct val="80000"/>
              </a:lnSpc>
              <a:buFont typeface="Wingdings" panose="05000000000000000000" pitchFamily="2" charset="2"/>
              <a:buChar char="§"/>
            </a:pPr>
            <a:r>
              <a:rPr lang="en-US" sz="2400" dirty="0"/>
              <a:t>Can I prove other programs are not benefiting?</a:t>
            </a:r>
          </a:p>
          <a:p>
            <a:pPr marL="1562070" lvl="2" indent="-342900" eaLnBrk="1" hangingPunct="1">
              <a:lnSpc>
                <a:spcPct val="80000"/>
              </a:lnSpc>
              <a:buFont typeface="Arial" panose="020B0604020202020204" pitchFamily="34" charset="0"/>
              <a:buChar char="•"/>
            </a:pPr>
            <a:r>
              <a:rPr lang="en-US" sz="2000" dirty="0"/>
              <a:t>Ensuring only authorized use</a:t>
            </a:r>
          </a:p>
          <a:p>
            <a:pPr marL="457200" indent="-457200" eaLnBrk="1" hangingPunct="1">
              <a:lnSpc>
                <a:spcPct val="80000"/>
              </a:lnSpc>
              <a:buFont typeface="Wingdings" panose="05000000000000000000" pitchFamily="2" charset="2"/>
              <a:buChar char="q"/>
            </a:pPr>
            <a:r>
              <a:rPr lang="en-US" sz="2800" dirty="0"/>
              <a:t>Practical aspects of “adequate documentation”</a:t>
            </a:r>
          </a:p>
          <a:p>
            <a:pPr marL="952485" lvl="1" indent="-342900" eaLnBrk="1" hangingPunct="1">
              <a:lnSpc>
                <a:spcPct val="80000"/>
              </a:lnSpc>
              <a:buFont typeface="Wingdings" panose="05000000000000000000" pitchFamily="2" charset="2"/>
              <a:buChar char="§"/>
            </a:pPr>
            <a:r>
              <a:rPr lang="en-US" sz="2400" dirty="0"/>
              <a:t>Award amount</a:t>
            </a:r>
          </a:p>
          <a:p>
            <a:pPr marL="952485" lvl="1" indent="-342900" eaLnBrk="1" hangingPunct="1">
              <a:lnSpc>
                <a:spcPct val="80000"/>
              </a:lnSpc>
              <a:buFont typeface="Wingdings" panose="05000000000000000000" pitchFamily="2" charset="2"/>
              <a:buChar char="§"/>
            </a:pPr>
            <a:r>
              <a:rPr lang="en-US" sz="2400" dirty="0"/>
              <a:t>Details of how funds are used</a:t>
            </a:r>
          </a:p>
          <a:p>
            <a:pPr marL="952485" lvl="1" indent="-342900" eaLnBrk="1" hangingPunct="1">
              <a:lnSpc>
                <a:spcPct val="80000"/>
              </a:lnSpc>
              <a:buFont typeface="Wingdings" panose="05000000000000000000" pitchFamily="2" charset="2"/>
              <a:buChar char="§"/>
            </a:pPr>
            <a:r>
              <a:rPr lang="en-US" sz="2400" dirty="0"/>
              <a:t>Total cost of project</a:t>
            </a:r>
          </a:p>
          <a:p>
            <a:pPr marL="952485" lvl="1" indent="-342900" eaLnBrk="1" hangingPunct="1">
              <a:lnSpc>
                <a:spcPct val="80000"/>
              </a:lnSpc>
              <a:buFont typeface="Wingdings" panose="05000000000000000000" pitchFamily="2" charset="2"/>
              <a:buChar char="§"/>
            </a:pPr>
            <a:r>
              <a:rPr lang="en-US" sz="2400" dirty="0"/>
              <a:t>Records showing compliance with rules and regulations</a:t>
            </a:r>
          </a:p>
          <a:p>
            <a:pPr marL="952485" lvl="1" indent="-342900" eaLnBrk="1" hangingPunct="1">
              <a:lnSpc>
                <a:spcPct val="80000"/>
              </a:lnSpc>
              <a:buFont typeface="Wingdings" panose="05000000000000000000" pitchFamily="2" charset="2"/>
              <a:buChar char="§"/>
            </a:pPr>
            <a:r>
              <a:rPr lang="en-US" sz="2400" dirty="0"/>
              <a:t>Records showing performance</a:t>
            </a:r>
          </a:p>
          <a:p>
            <a:endParaRPr lang="en-US" dirty="0"/>
          </a:p>
        </p:txBody>
      </p:sp>
      <p:pic>
        <p:nvPicPr>
          <p:cNvPr id="4" name="Picture 3" descr="https://spintranet.alsde.edu/Templates/SDE-web-us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15154" y="4781007"/>
            <a:ext cx="1676110" cy="1425740"/>
          </a:xfrm>
          <a:prstGeom prst="rect">
            <a:avLst/>
          </a:prstGeom>
          <a:noFill/>
          <a:ln>
            <a:noFill/>
          </a:ln>
        </p:spPr>
      </p:pic>
    </p:spTree>
    <p:extLst>
      <p:ext uri="{BB962C8B-B14F-4D97-AF65-F5344CB8AC3E}">
        <p14:creationId xmlns:p14="http://schemas.microsoft.com/office/powerpoint/2010/main" val="16774555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691" y="646069"/>
            <a:ext cx="11575625" cy="738664"/>
          </a:xfrm>
        </p:spPr>
        <p:txBody>
          <a:bodyPr/>
          <a:lstStyle/>
          <a:p>
            <a:r>
              <a:rPr lang="en-US" dirty="0" smtClean="0"/>
              <a:t>Conferences: </a:t>
            </a:r>
            <a:r>
              <a:rPr lang="en-US" spc="-33" dirty="0" smtClean="0">
                <a:latin typeface="MS PGothic"/>
                <a:cs typeface="MS PGothic"/>
              </a:rPr>
              <a:t>§200.432</a:t>
            </a:r>
            <a:endParaRPr lang="en-US" dirty="0"/>
          </a:p>
        </p:txBody>
      </p:sp>
      <p:sp>
        <p:nvSpPr>
          <p:cNvPr id="3" name="Text Placeholder 2"/>
          <p:cNvSpPr>
            <a:spLocks noGrp="1"/>
          </p:cNvSpPr>
          <p:nvPr>
            <p:ph type="body" idx="1"/>
          </p:nvPr>
        </p:nvSpPr>
        <p:spPr>
          <a:xfrm>
            <a:off x="261257" y="1918039"/>
            <a:ext cx="11262722" cy="4421660"/>
          </a:xfrm>
        </p:spPr>
        <p:txBody>
          <a:bodyPr/>
          <a:lstStyle/>
          <a:p>
            <a:r>
              <a:rPr lang="en-US" sz="2800" dirty="0" smtClean="0"/>
              <a:t>A conference is defined as a meeting, retreat, seminar, symposium, workshop or event whose primary purpose is the dissemination of technical information beyond the non-Federal entity and is necessary and reasonable for successful performance under the Federal award.  </a:t>
            </a:r>
          </a:p>
          <a:p>
            <a:pPr marL="457200" indent="-457200">
              <a:buFont typeface="Wingdings" panose="05000000000000000000" pitchFamily="2" charset="2"/>
              <a:buChar char="q"/>
            </a:pPr>
            <a:r>
              <a:rPr lang="en-US" sz="2800" dirty="0" smtClean="0"/>
              <a:t>Allowable conference costs paid by the non-Federal entity as a sponsor or host of the conference may include:</a:t>
            </a:r>
          </a:p>
          <a:p>
            <a:pPr marL="1066785" lvl="1" indent="-457200">
              <a:buFont typeface="Wingdings" panose="05000000000000000000" pitchFamily="2" charset="2"/>
              <a:buChar char="q"/>
            </a:pPr>
            <a:r>
              <a:rPr lang="en-US" dirty="0" smtClean="0"/>
              <a:t> </a:t>
            </a:r>
            <a:r>
              <a:rPr lang="en-US" sz="2000" dirty="0"/>
              <a:t>R</a:t>
            </a:r>
            <a:r>
              <a:rPr lang="en-US" sz="2000" dirty="0" smtClean="0"/>
              <a:t>ental of facilities,</a:t>
            </a:r>
          </a:p>
          <a:p>
            <a:pPr marL="1066785" lvl="1" indent="-457200">
              <a:buFont typeface="Wingdings" panose="05000000000000000000" pitchFamily="2" charset="2"/>
              <a:buChar char="q"/>
            </a:pPr>
            <a:r>
              <a:rPr lang="en-US" sz="2000" dirty="0" smtClean="0"/>
              <a:t>Speakers’ fees,</a:t>
            </a:r>
          </a:p>
          <a:p>
            <a:pPr marL="1066785" lvl="1" indent="-457200">
              <a:buFont typeface="Wingdings" panose="05000000000000000000" pitchFamily="2" charset="2"/>
              <a:buChar char="q"/>
            </a:pPr>
            <a:r>
              <a:rPr lang="en-US" sz="2000" dirty="0" smtClean="0"/>
              <a:t>Local transportation,</a:t>
            </a:r>
          </a:p>
          <a:p>
            <a:pPr marL="1066785" lvl="1" indent="-457200">
              <a:buFont typeface="Wingdings" panose="05000000000000000000" pitchFamily="2" charset="2"/>
              <a:buChar char="q"/>
            </a:pPr>
            <a:r>
              <a:rPr lang="en-US" sz="2000" dirty="0" smtClean="0"/>
              <a:t>Other items incidental to such conferences unless further restricted by the terms and conditions of the Federal award.</a:t>
            </a:r>
          </a:p>
          <a:p>
            <a:pPr marL="1066785" lvl="1" indent="-457200">
              <a:buFont typeface="Wingdings" panose="05000000000000000000" pitchFamily="2" charset="2"/>
              <a:buChar char="q"/>
            </a:pPr>
            <a:endParaRPr lang="en-US" dirty="0"/>
          </a:p>
        </p:txBody>
      </p:sp>
      <p:pic>
        <p:nvPicPr>
          <p:cNvPr id="4" name="Picture 3" descr="https://spintranet.alsde.edu/Templates/SDE-web-us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12206" y="5669280"/>
            <a:ext cx="1676110" cy="1188720"/>
          </a:xfrm>
          <a:prstGeom prst="rect">
            <a:avLst/>
          </a:prstGeom>
          <a:noFill/>
          <a:ln>
            <a:noFill/>
          </a:ln>
        </p:spPr>
      </p:pic>
    </p:spTree>
    <p:extLst>
      <p:ext uri="{BB962C8B-B14F-4D97-AF65-F5344CB8AC3E}">
        <p14:creationId xmlns:p14="http://schemas.microsoft.com/office/powerpoint/2010/main" val="25528355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186" y="698321"/>
            <a:ext cx="11575625" cy="738664"/>
          </a:xfrm>
        </p:spPr>
        <p:txBody>
          <a:bodyPr/>
          <a:lstStyle/>
          <a:p>
            <a:r>
              <a:rPr lang="en-US" dirty="0" smtClean="0"/>
              <a:t>Conferences cont’d: </a:t>
            </a:r>
            <a:r>
              <a:rPr lang="en-US" spc="-33" dirty="0">
                <a:latin typeface="MS PGothic"/>
                <a:cs typeface="MS PGothic"/>
              </a:rPr>
              <a:t>§200.432</a:t>
            </a:r>
            <a:endParaRPr lang="en-US" dirty="0"/>
          </a:p>
        </p:txBody>
      </p:sp>
      <p:sp>
        <p:nvSpPr>
          <p:cNvPr id="3" name="Text Placeholder 2"/>
          <p:cNvSpPr>
            <a:spLocks noGrp="1"/>
          </p:cNvSpPr>
          <p:nvPr>
            <p:ph type="body" idx="1"/>
          </p:nvPr>
        </p:nvSpPr>
        <p:spPr>
          <a:xfrm>
            <a:off x="1254034" y="2257673"/>
            <a:ext cx="9196251" cy="1805366"/>
          </a:xfrm>
        </p:spPr>
        <p:txBody>
          <a:bodyPr/>
          <a:lstStyle/>
          <a:p>
            <a:pPr marL="457200" indent="-457200">
              <a:buFont typeface="Wingdings" panose="05000000000000000000" pitchFamily="2" charset="2"/>
              <a:buChar char="v"/>
            </a:pPr>
            <a:r>
              <a:rPr lang="en-US" dirty="0" smtClean="0"/>
              <a:t>Conference hosts/sponsors must exercise discretion and judgment in ensuring that conference costs are appropriate, necessary and managed in a manner that minimizes costs to the Federal award.</a:t>
            </a:r>
            <a:endParaRPr lang="en-US" dirty="0"/>
          </a:p>
        </p:txBody>
      </p:sp>
      <p:pic>
        <p:nvPicPr>
          <p:cNvPr id="4" name="Picture 3" descr="https://spintranet.alsde.edu/Templates/SDE-web-us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462" y="4883727"/>
            <a:ext cx="1676110" cy="1425740"/>
          </a:xfrm>
          <a:prstGeom prst="rect">
            <a:avLst/>
          </a:prstGeom>
          <a:noFill/>
          <a:ln>
            <a:noFill/>
          </a:ln>
        </p:spPr>
      </p:pic>
    </p:spTree>
    <p:extLst>
      <p:ext uri="{BB962C8B-B14F-4D97-AF65-F5344CB8AC3E}">
        <p14:creationId xmlns:p14="http://schemas.microsoft.com/office/powerpoint/2010/main" val="2465833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137" y="654717"/>
            <a:ext cx="11575625" cy="738664"/>
          </a:xfrm>
        </p:spPr>
        <p:txBody>
          <a:bodyPr/>
          <a:lstStyle/>
          <a:p>
            <a:r>
              <a:rPr lang="en-US" dirty="0" smtClean="0"/>
              <a:t>Cost Principles</a:t>
            </a:r>
            <a:endParaRPr lang="en-US" dirty="0"/>
          </a:p>
        </p:txBody>
      </p:sp>
      <p:sp>
        <p:nvSpPr>
          <p:cNvPr id="3" name="Text Placeholder 2"/>
          <p:cNvSpPr>
            <a:spLocks noGrp="1"/>
          </p:cNvSpPr>
          <p:nvPr>
            <p:ph type="body" idx="1"/>
          </p:nvPr>
        </p:nvSpPr>
        <p:spPr>
          <a:xfrm>
            <a:off x="444137" y="1918038"/>
            <a:ext cx="11079842" cy="4698081"/>
          </a:xfrm>
        </p:spPr>
        <p:txBody>
          <a:bodyPr/>
          <a:lstStyle/>
          <a:p>
            <a:r>
              <a:rPr lang="en-US" dirty="0" smtClean="0"/>
              <a:t>What is meant by the term </a:t>
            </a:r>
            <a:r>
              <a:rPr lang="en-US" b="1" dirty="0" smtClean="0"/>
              <a:t>blended</a:t>
            </a:r>
            <a:r>
              <a:rPr lang="en-US" dirty="0" smtClean="0"/>
              <a:t>?  Is that the same as </a:t>
            </a:r>
            <a:r>
              <a:rPr lang="en-US" b="1" dirty="0" smtClean="0"/>
              <a:t>comingling of funds</a:t>
            </a:r>
            <a:r>
              <a:rPr lang="en-US" dirty="0" smtClean="0"/>
              <a:t>?</a:t>
            </a:r>
          </a:p>
          <a:p>
            <a:endParaRPr lang="en-US" sz="1200" dirty="0" smtClean="0"/>
          </a:p>
          <a:p>
            <a:r>
              <a:rPr lang="en-US" b="1" u="sng" dirty="0" smtClean="0"/>
              <a:t>Comingled funds</a:t>
            </a:r>
            <a:r>
              <a:rPr lang="en-US" dirty="0" smtClean="0"/>
              <a:t>:  A grantee (or </a:t>
            </a:r>
            <a:r>
              <a:rPr lang="en-US" dirty="0" err="1" smtClean="0"/>
              <a:t>subgrantee</a:t>
            </a:r>
            <a:r>
              <a:rPr lang="en-US" dirty="0" smtClean="0"/>
              <a:t>) comingles funds when Federal funds received from a particular grant are deposited to an account that also contains other Federal or non-Federal funds and fails to maintain the internal controls needed to separately track the funds for that grant.  Because grant funds cannot be traced to determine how they are expended, there is no way to determine if the comingled grant funds were expended on allowable costs. </a:t>
            </a:r>
          </a:p>
          <a:p>
            <a:r>
              <a:rPr lang="en-US" sz="1800" dirty="0" smtClean="0"/>
              <a:t>Q &amp; A p. 9</a:t>
            </a:r>
            <a:endParaRPr lang="en-US" sz="1800" dirty="0"/>
          </a:p>
        </p:txBody>
      </p:sp>
      <p:pic>
        <p:nvPicPr>
          <p:cNvPr id="4" name="Picture 3" descr="https://spintranet.alsde.edu/Templates/SDE-web-us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80469" y="5628203"/>
            <a:ext cx="1603344" cy="1229797"/>
          </a:xfrm>
          <a:prstGeom prst="rect">
            <a:avLst/>
          </a:prstGeom>
          <a:noFill/>
          <a:ln>
            <a:noFill/>
          </a:ln>
        </p:spPr>
      </p:pic>
    </p:spTree>
    <p:extLst>
      <p:ext uri="{BB962C8B-B14F-4D97-AF65-F5344CB8AC3E}">
        <p14:creationId xmlns:p14="http://schemas.microsoft.com/office/powerpoint/2010/main" val="602780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235" y="750407"/>
            <a:ext cx="11575625" cy="738664"/>
          </a:xfrm>
        </p:spPr>
        <p:txBody>
          <a:bodyPr/>
          <a:lstStyle/>
          <a:p>
            <a:r>
              <a:rPr lang="en-US" dirty="0" smtClean="0"/>
              <a:t>Cost Principles Cont’d.</a:t>
            </a:r>
            <a:endParaRPr lang="en-US" dirty="0"/>
          </a:p>
        </p:txBody>
      </p:sp>
      <p:sp>
        <p:nvSpPr>
          <p:cNvPr id="3" name="Text Placeholder 2"/>
          <p:cNvSpPr>
            <a:spLocks noGrp="1"/>
          </p:cNvSpPr>
          <p:nvPr>
            <p:ph type="body" idx="1"/>
          </p:nvPr>
        </p:nvSpPr>
        <p:spPr>
          <a:xfrm>
            <a:off x="668020" y="1983353"/>
            <a:ext cx="10855960" cy="4339073"/>
          </a:xfrm>
        </p:spPr>
        <p:txBody>
          <a:bodyPr/>
          <a:lstStyle/>
          <a:p>
            <a:r>
              <a:rPr lang="en-US" b="1" u="sng" dirty="0" smtClean="0"/>
              <a:t>“Blended” Funds</a:t>
            </a:r>
            <a:r>
              <a:rPr lang="en-US" dirty="0" smtClean="0"/>
              <a:t>:  When a grantee (or </a:t>
            </a:r>
            <a:r>
              <a:rPr lang="en-US" dirty="0" err="1" smtClean="0"/>
              <a:t>subgrantee</a:t>
            </a:r>
            <a:r>
              <a:rPr lang="en-US" dirty="0" smtClean="0"/>
              <a:t>) gets funds from more than one program or agency to conduct the same or closely related activities under a single grant or multiple grants, §200.430 authorizes the grantee to account for the combined use of the Federal funds if certain conditions are met.  The Uniform Guidance calls this “blended” funding and a grantee would establish a single cost accounting code to account for any blended funds.</a:t>
            </a:r>
          </a:p>
          <a:p>
            <a:endParaRPr lang="en-US" dirty="0"/>
          </a:p>
          <a:p>
            <a:endParaRPr lang="en-US" dirty="0" smtClean="0"/>
          </a:p>
          <a:p>
            <a:r>
              <a:rPr lang="en-US" sz="1800" dirty="0" smtClean="0"/>
              <a:t>Q &amp; A p.9</a:t>
            </a:r>
            <a:endParaRPr lang="en-US" sz="1800" dirty="0"/>
          </a:p>
        </p:txBody>
      </p:sp>
      <p:pic>
        <p:nvPicPr>
          <p:cNvPr id="4" name="Picture 3" descr="https://spintranet.alsde.edu/Templates/SDE-web-us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80468" y="5128652"/>
            <a:ext cx="1676110" cy="1425740"/>
          </a:xfrm>
          <a:prstGeom prst="rect">
            <a:avLst/>
          </a:prstGeom>
          <a:noFill/>
          <a:ln>
            <a:noFill/>
          </a:ln>
        </p:spPr>
      </p:pic>
    </p:spTree>
    <p:extLst>
      <p:ext uri="{BB962C8B-B14F-4D97-AF65-F5344CB8AC3E}">
        <p14:creationId xmlns:p14="http://schemas.microsoft.com/office/powerpoint/2010/main" val="33806286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17425" y="6341871"/>
            <a:ext cx="11673839" cy="168655"/>
          </a:xfrm>
          <a:prstGeom prst="rect">
            <a:avLst/>
          </a:prstGeom>
          <a:blipFill>
            <a:blip r:embed="rId3" cstate="print"/>
            <a:stretch>
              <a:fillRect/>
            </a:stretch>
          </a:blipFill>
        </p:spPr>
        <p:txBody>
          <a:bodyPr wrap="square" lIns="0" tIns="0" rIns="0" bIns="0" rtlCol="0"/>
          <a:lstStyle/>
          <a:p>
            <a:endParaRPr sz="2400" dirty="0"/>
          </a:p>
        </p:txBody>
      </p:sp>
      <p:sp>
        <p:nvSpPr>
          <p:cNvPr id="3" name="object 3"/>
          <p:cNvSpPr/>
          <p:nvPr/>
        </p:nvSpPr>
        <p:spPr>
          <a:xfrm>
            <a:off x="287867" y="6375400"/>
            <a:ext cx="11531600" cy="0"/>
          </a:xfrm>
          <a:custGeom>
            <a:avLst/>
            <a:gdLst/>
            <a:ahLst/>
            <a:cxnLst/>
            <a:rect l="l" t="t" r="r" b="b"/>
            <a:pathLst>
              <a:path w="8648700">
                <a:moveTo>
                  <a:pt x="0" y="0"/>
                </a:moveTo>
                <a:lnTo>
                  <a:pt x="8648700" y="0"/>
                </a:lnTo>
              </a:path>
            </a:pathLst>
          </a:custGeom>
          <a:ln w="19050">
            <a:solidFill>
              <a:srgbClr val="464646"/>
            </a:solidFill>
          </a:ln>
        </p:spPr>
        <p:txBody>
          <a:bodyPr wrap="square" lIns="0" tIns="0" rIns="0" bIns="0" rtlCol="0"/>
          <a:lstStyle/>
          <a:p>
            <a:endParaRPr sz="2400" dirty="0"/>
          </a:p>
        </p:txBody>
      </p:sp>
      <p:sp>
        <p:nvSpPr>
          <p:cNvPr id="5" name="object 5"/>
          <p:cNvSpPr txBox="1">
            <a:spLocks noGrp="1"/>
          </p:cNvSpPr>
          <p:nvPr>
            <p:ph type="title"/>
          </p:nvPr>
        </p:nvSpPr>
        <p:spPr>
          <a:xfrm>
            <a:off x="967" y="259773"/>
            <a:ext cx="15434167" cy="1284959"/>
          </a:xfrm>
          <a:prstGeom prst="rect">
            <a:avLst/>
          </a:prstGeom>
        </p:spPr>
        <p:txBody>
          <a:bodyPr vert="horz" wrap="square" lIns="0" tIns="541012" rIns="0" bIns="0" rtlCol="0">
            <a:spAutoFit/>
          </a:bodyPr>
          <a:lstStyle/>
          <a:p>
            <a:pPr marL="524920"/>
            <a:r>
              <a:rPr dirty="0"/>
              <a:t>I</a:t>
            </a:r>
            <a:r>
              <a:rPr spc="-7" dirty="0"/>
              <a:t>m</a:t>
            </a:r>
            <a:r>
              <a:rPr dirty="0"/>
              <a:t>pli</a:t>
            </a:r>
            <a:r>
              <a:rPr spc="-13" dirty="0"/>
              <a:t>c</a:t>
            </a:r>
            <a:r>
              <a:rPr spc="-27" dirty="0"/>
              <a:t>a</a:t>
            </a:r>
            <a:r>
              <a:rPr spc="-20" dirty="0"/>
              <a:t>t</a:t>
            </a:r>
            <a:r>
              <a:rPr dirty="0"/>
              <a:t>io</a:t>
            </a:r>
            <a:r>
              <a:rPr spc="-33" dirty="0"/>
              <a:t>n</a:t>
            </a:r>
            <a:r>
              <a:rPr dirty="0"/>
              <a:t>s:</a:t>
            </a:r>
            <a:r>
              <a:rPr spc="-27" dirty="0"/>
              <a:t> </a:t>
            </a:r>
            <a:r>
              <a:rPr spc="-7" dirty="0"/>
              <a:t>T</a:t>
            </a:r>
            <a:r>
              <a:rPr dirty="0"/>
              <a:t>i</a:t>
            </a:r>
            <a:r>
              <a:rPr spc="-40" dirty="0"/>
              <a:t>m</a:t>
            </a:r>
            <a:r>
              <a:rPr dirty="0"/>
              <a:t>e</a:t>
            </a:r>
            <a:r>
              <a:rPr spc="-20" dirty="0"/>
              <a:t> a</a:t>
            </a:r>
            <a:r>
              <a:rPr spc="-33" dirty="0"/>
              <a:t>n</a:t>
            </a:r>
            <a:r>
              <a:rPr spc="-27" dirty="0"/>
              <a:t>d</a:t>
            </a:r>
            <a:r>
              <a:rPr spc="-7" dirty="0"/>
              <a:t> C</a:t>
            </a:r>
            <a:r>
              <a:rPr dirty="0"/>
              <a:t>e</a:t>
            </a:r>
            <a:r>
              <a:rPr spc="93" dirty="0"/>
              <a:t>r</a:t>
            </a:r>
            <a:r>
              <a:rPr spc="-7" dirty="0"/>
              <a:t>t</a:t>
            </a:r>
            <a:r>
              <a:rPr dirty="0"/>
              <a:t>ifi</a:t>
            </a:r>
            <a:r>
              <a:rPr spc="-27" dirty="0"/>
              <a:t>c</a:t>
            </a:r>
            <a:r>
              <a:rPr spc="-20" dirty="0"/>
              <a:t>a</a:t>
            </a:r>
            <a:r>
              <a:rPr spc="-7" dirty="0"/>
              <a:t>t</a:t>
            </a:r>
            <a:r>
              <a:rPr dirty="0"/>
              <a:t>io</a:t>
            </a:r>
            <a:r>
              <a:rPr spc="-27" dirty="0"/>
              <a:t>n</a:t>
            </a:r>
            <a:r>
              <a:rPr spc="-20" dirty="0"/>
              <a:t> </a:t>
            </a:r>
            <a:r>
              <a:rPr spc="-147" dirty="0"/>
              <a:t>R</a:t>
            </a:r>
            <a:r>
              <a:rPr dirty="0"/>
              <a:t>e</a:t>
            </a:r>
            <a:r>
              <a:rPr spc="-20" dirty="0"/>
              <a:t>p</a:t>
            </a:r>
            <a:r>
              <a:rPr dirty="0"/>
              <a:t>o</a:t>
            </a:r>
            <a:r>
              <a:rPr spc="93" dirty="0"/>
              <a:t>r</a:t>
            </a:r>
            <a:r>
              <a:rPr spc="-7" dirty="0"/>
              <a:t>t</a:t>
            </a:r>
            <a:r>
              <a:rPr dirty="0"/>
              <a:t>i</a:t>
            </a:r>
            <a:r>
              <a:rPr spc="-33" dirty="0"/>
              <a:t>ng</a:t>
            </a: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3866"/>
            <a:fld id="{81D60167-4931-47E6-BA6A-407CBD079E47}" type="slidenum">
              <a:rPr spc="-13" dirty="0"/>
              <a:pPr marL="33866"/>
              <a:t>29</a:t>
            </a:fld>
            <a:endParaRPr spc="-13" dirty="0"/>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6933"/>
            <a:r>
              <a:rPr spc="-7" dirty="0"/>
              <a:t>U</a:t>
            </a:r>
            <a:r>
              <a:rPr spc="-13" dirty="0"/>
              <a:t>pdat</a:t>
            </a:r>
            <a:r>
              <a:rPr spc="7" dirty="0"/>
              <a:t>e</a:t>
            </a:r>
            <a:r>
              <a:rPr spc="-7" dirty="0"/>
              <a:t>d</a:t>
            </a:r>
            <a:r>
              <a:rPr spc="47" dirty="0"/>
              <a:t> </a:t>
            </a:r>
            <a:r>
              <a:rPr spc="-7" dirty="0"/>
              <a:t>F</a:t>
            </a:r>
            <a:r>
              <a:rPr spc="7" dirty="0"/>
              <a:t>e</a:t>
            </a:r>
            <a:r>
              <a:rPr spc="-7" dirty="0"/>
              <a:t>b </a:t>
            </a:r>
            <a:r>
              <a:rPr spc="-13" dirty="0"/>
              <a:t>4</a:t>
            </a:r>
            <a:r>
              <a:rPr spc="-7" dirty="0"/>
              <a:t>,</a:t>
            </a:r>
            <a:r>
              <a:rPr spc="13" dirty="0"/>
              <a:t> </a:t>
            </a:r>
            <a:r>
              <a:rPr spc="-13" dirty="0"/>
              <a:t>2015</a:t>
            </a:r>
          </a:p>
        </p:txBody>
      </p:sp>
      <p:sp>
        <p:nvSpPr>
          <p:cNvPr id="6" name="object 6"/>
          <p:cNvSpPr txBox="1"/>
          <p:nvPr/>
        </p:nvSpPr>
        <p:spPr>
          <a:xfrm>
            <a:off x="917787" y="2029781"/>
            <a:ext cx="9480127" cy="2616101"/>
          </a:xfrm>
          <a:prstGeom prst="rect">
            <a:avLst/>
          </a:prstGeom>
        </p:spPr>
        <p:txBody>
          <a:bodyPr vert="horz" wrap="square" lIns="0" tIns="0" rIns="0" bIns="0" rtlCol="0">
            <a:spAutoFit/>
          </a:bodyPr>
          <a:lstStyle/>
          <a:p>
            <a:pPr marL="443642" marR="1871087" indent="-426709">
              <a:lnSpc>
                <a:spcPts val="3173"/>
              </a:lnSpc>
              <a:buClr>
                <a:srgbClr val="DA1F28"/>
              </a:buClr>
              <a:buSzPct val="59090"/>
              <a:buFont typeface="Wingdings"/>
              <a:buChar char=""/>
              <a:tabLst>
                <a:tab pos="443642" algn="l"/>
              </a:tabLst>
            </a:pPr>
            <a:r>
              <a:rPr sz="2933" spc="-27" dirty="0">
                <a:latin typeface="Calibri"/>
                <a:cs typeface="Calibri"/>
              </a:rPr>
              <a:t>N</a:t>
            </a:r>
            <a:r>
              <a:rPr sz="2933" spc="-40" dirty="0">
                <a:latin typeface="Calibri"/>
                <a:cs typeface="Calibri"/>
              </a:rPr>
              <a:t>e</a:t>
            </a:r>
            <a:r>
              <a:rPr sz="2933" spc="-27" dirty="0">
                <a:latin typeface="Calibri"/>
                <a:cs typeface="Calibri"/>
              </a:rPr>
              <a:t>w</a:t>
            </a:r>
            <a:r>
              <a:rPr sz="2933" spc="27" dirty="0">
                <a:latin typeface="Calibri"/>
                <a:cs typeface="Calibri"/>
              </a:rPr>
              <a:t> </a:t>
            </a:r>
            <a:r>
              <a:rPr sz="2933" spc="-13" dirty="0">
                <a:latin typeface="Calibri"/>
                <a:cs typeface="Calibri"/>
              </a:rPr>
              <a:t>fl</a:t>
            </a:r>
            <a:r>
              <a:rPr sz="2933" spc="-73" dirty="0">
                <a:latin typeface="Calibri"/>
                <a:cs typeface="Calibri"/>
              </a:rPr>
              <a:t>e</a:t>
            </a:r>
            <a:r>
              <a:rPr sz="2933" spc="-20" dirty="0">
                <a:latin typeface="Calibri"/>
                <a:cs typeface="Calibri"/>
              </a:rPr>
              <a:t>xibilit</a:t>
            </a:r>
            <a:r>
              <a:rPr sz="2933" spc="-13" dirty="0">
                <a:latin typeface="Calibri"/>
                <a:cs typeface="Calibri"/>
              </a:rPr>
              <a:t>y:</a:t>
            </a:r>
            <a:r>
              <a:rPr sz="2933" spc="7" dirty="0">
                <a:latin typeface="Calibri"/>
                <a:cs typeface="Calibri"/>
              </a:rPr>
              <a:t> </a:t>
            </a:r>
            <a:r>
              <a:rPr sz="2933" spc="-73" dirty="0">
                <a:latin typeface="Calibri"/>
                <a:cs typeface="Calibri"/>
              </a:rPr>
              <a:t>“</a:t>
            </a:r>
            <a:r>
              <a:rPr sz="2933" spc="-60" dirty="0">
                <a:latin typeface="Calibri"/>
                <a:cs typeface="Calibri"/>
              </a:rPr>
              <a:t>s</a:t>
            </a:r>
            <a:r>
              <a:rPr sz="2933" spc="-47" dirty="0">
                <a:latin typeface="Calibri"/>
                <a:cs typeface="Calibri"/>
              </a:rPr>
              <a:t>y</a:t>
            </a:r>
            <a:r>
              <a:rPr sz="2933" spc="-40" dirty="0">
                <a:latin typeface="Calibri"/>
                <a:cs typeface="Calibri"/>
              </a:rPr>
              <a:t>s</a:t>
            </a:r>
            <a:r>
              <a:rPr sz="2933" spc="-53" dirty="0">
                <a:latin typeface="Calibri"/>
                <a:cs typeface="Calibri"/>
              </a:rPr>
              <a:t>t</a:t>
            </a:r>
            <a:r>
              <a:rPr sz="2933" spc="-27" dirty="0">
                <a:latin typeface="Calibri"/>
                <a:cs typeface="Calibri"/>
              </a:rPr>
              <a:t>em</a:t>
            </a:r>
            <a:r>
              <a:rPr sz="2933" spc="33" dirty="0">
                <a:latin typeface="Calibri"/>
                <a:cs typeface="Calibri"/>
              </a:rPr>
              <a:t> </a:t>
            </a:r>
            <a:r>
              <a:rPr sz="2933" spc="-13" dirty="0">
                <a:latin typeface="Calibri"/>
                <a:cs typeface="Calibri"/>
              </a:rPr>
              <a:t>of</a:t>
            </a:r>
            <a:r>
              <a:rPr sz="2933" spc="7" dirty="0">
                <a:latin typeface="Calibri"/>
                <a:cs typeface="Calibri"/>
              </a:rPr>
              <a:t> </a:t>
            </a:r>
            <a:r>
              <a:rPr sz="2933" spc="-13" dirty="0">
                <a:latin typeface="Calibri"/>
                <a:cs typeface="Calibri"/>
              </a:rPr>
              <a:t>i</a:t>
            </a:r>
            <a:r>
              <a:rPr sz="2933" spc="-60" dirty="0">
                <a:latin typeface="Calibri"/>
                <a:cs typeface="Calibri"/>
              </a:rPr>
              <a:t>n</a:t>
            </a:r>
            <a:r>
              <a:rPr sz="2933" spc="-53" dirty="0">
                <a:latin typeface="Calibri"/>
                <a:cs typeface="Calibri"/>
              </a:rPr>
              <a:t>t</a:t>
            </a:r>
            <a:r>
              <a:rPr sz="2933" spc="-27" dirty="0">
                <a:latin typeface="Calibri"/>
                <a:cs typeface="Calibri"/>
              </a:rPr>
              <a:t>e</a:t>
            </a:r>
            <a:r>
              <a:rPr sz="2933" spc="-13" dirty="0">
                <a:latin typeface="Calibri"/>
                <a:cs typeface="Calibri"/>
              </a:rPr>
              <a:t>r</a:t>
            </a:r>
            <a:r>
              <a:rPr sz="2933" spc="-27" dirty="0">
                <a:latin typeface="Calibri"/>
                <a:cs typeface="Calibri"/>
              </a:rPr>
              <a:t>n</a:t>
            </a:r>
            <a:r>
              <a:rPr sz="2933" spc="-20" dirty="0">
                <a:latin typeface="Calibri"/>
                <a:cs typeface="Calibri"/>
              </a:rPr>
              <a:t>a</a:t>
            </a:r>
            <a:r>
              <a:rPr sz="2933" dirty="0">
                <a:latin typeface="Calibri"/>
                <a:cs typeface="Calibri"/>
              </a:rPr>
              <a:t>l</a:t>
            </a:r>
            <a:r>
              <a:rPr sz="2933" spc="-13" dirty="0">
                <a:latin typeface="Calibri"/>
                <a:cs typeface="Calibri"/>
              </a:rPr>
              <a:t> </a:t>
            </a:r>
            <a:r>
              <a:rPr sz="2933" spc="-53" dirty="0">
                <a:latin typeface="Calibri"/>
                <a:cs typeface="Calibri"/>
              </a:rPr>
              <a:t>c</a:t>
            </a:r>
            <a:r>
              <a:rPr sz="2933" spc="-13" dirty="0">
                <a:latin typeface="Calibri"/>
                <a:cs typeface="Calibri"/>
              </a:rPr>
              <a:t>o</a:t>
            </a:r>
            <a:r>
              <a:rPr sz="2933" spc="-60" dirty="0">
                <a:latin typeface="Calibri"/>
                <a:cs typeface="Calibri"/>
              </a:rPr>
              <a:t>n</a:t>
            </a:r>
            <a:r>
              <a:rPr sz="2933" spc="-20" dirty="0">
                <a:latin typeface="Calibri"/>
                <a:cs typeface="Calibri"/>
              </a:rPr>
              <a:t>t</a:t>
            </a:r>
            <a:r>
              <a:rPr sz="2933" spc="-60" dirty="0">
                <a:latin typeface="Calibri"/>
                <a:cs typeface="Calibri"/>
              </a:rPr>
              <a:t>r</a:t>
            </a:r>
            <a:r>
              <a:rPr sz="2933" spc="-13" dirty="0">
                <a:latin typeface="Calibri"/>
                <a:cs typeface="Calibri"/>
              </a:rPr>
              <a:t>ol</a:t>
            </a:r>
            <a:r>
              <a:rPr sz="2933" spc="-7" dirty="0">
                <a:latin typeface="Calibri"/>
                <a:cs typeface="Calibri"/>
              </a:rPr>
              <a:t>s</a:t>
            </a:r>
            <a:r>
              <a:rPr sz="2933" spc="-13" dirty="0">
                <a:latin typeface="Calibri"/>
                <a:cs typeface="Calibri"/>
              </a:rPr>
              <a:t>”</a:t>
            </a:r>
            <a:r>
              <a:rPr sz="2933" spc="13" dirty="0">
                <a:latin typeface="Calibri"/>
                <a:cs typeface="Calibri"/>
              </a:rPr>
              <a:t> </a:t>
            </a:r>
            <a:r>
              <a:rPr sz="2933" spc="-80" dirty="0">
                <a:latin typeface="Calibri"/>
                <a:cs typeface="Calibri"/>
              </a:rPr>
              <a:t>f</a:t>
            </a:r>
            <a:r>
              <a:rPr sz="2933" spc="-13" dirty="0">
                <a:latin typeface="Calibri"/>
                <a:cs typeface="Calibri"/>
              </a:rPr>
              <a:t>or</a:t>
            </a:r>
            <a:r>
              <a:rPr sz="2933" spc="-7" dirty="0">
                <a:latin typeface="Calibri"/>
                <a:cs typeface="Calibri"/>
              </a:rPr>
              <a:t> </a:t>
            </a:r>
            <a:r>
              <a:rPr sz="2933" spc="-27" dirty="0">
                <a:latin typeface="Calibri"/>
                <a:cs typeface="Calibri"/>
              </a:rPr>
              <a:t>d</a:t>
            </a:r>
            <a:r>
              <a:rPr sz="2933" spc="-13" dirty="0">
                <a:latin typeface="Calibri"/>
                <a:cs typeface="Calibri"/>
              </a:rPr>
              <a:t>o</a:t>
            </a:r>
            <a:r>
              <a:rPr sz="2933" spc="-20" dirty="0">
                <a:latin typeface="Calibri"/>
                <a:cs typeface="Calibri"/>
              </a:rPr>
              <a:t>c</a:t>
            </a:r>
            <a:r>
              <a:rPr sz="2933" spc="-27" dirty="0">
                <a:latin typeface="Calibri"/>
                <a:cs typeface="Calibri"/>
              </a:rPr>
              <a:t>ume</a:t>
            </a:r>
            <a:r>
              <a:rPr sz="2933" spc="-53" dirty="0">
                <a:latin typeface="Calibri"/>
                <a:cs typeface="Calibri"/>
              </a:rPr>
              <a:t>n</a:t>
            </a:r>
            <a:r>
              <a:rPr sz="2933" spc="-20" dirty="0">
                <a:latin typeface="Calibri"/>
                <a:cs typeface="Calibri"/>
              </a:rPr>
              <a:t>t</a:t>
            </a:r>
            <a:r>
              <a:rPr sz="2933" dirty="0">
                <a:latin typeface="Calibri"/>
                <a:cs typeface="Calibri"/>
              </a:rPr>
              <a:t>i</a:t>
            </a:r>
            <a:r>
              <a:rPr sz="2933" spc="-27" dirty="0">
                <a:latin typeface="Calibri"/>
                <a:cs typeface="Calibri"/>
              </a:rPr>
              <a:t>n</a:t>
            </a:r>
            <a:r>
              <a:rPr sz="2933" spc="-20" dirty="0">
                <a:latin typeface="Calibri"/>
                <a:cs typeface="Calibri"/>
              </a:rPr>
              <a:t>g</a:t>
            </a:r>
            <a:r>
              <a:rPr sz="2933" spc="20" dirty="0">
                <a:latin typeface="Calibri"/>
                <a:cs typeface="Calibri"/>
              </a:rPr>
              <a:t> </a:t>
            </a:r>
            <a:r>
              <a:rPr sz="2933" spc="-27" dirty="0">
                <a:latin typeface="Calibri"/>
                <a:cs typeface="Calibri"/>
              </a:rPr>
              <a:t>pe</a:t>
            </a:r>
            <a:r>
              <a:rPr sz="2933" spc="-60" dirty="0">
                <a:latin typeface="Calibri"/>
                <a:cs typeface="Calibri"/>
              </a:rPr>
              <a:t>r</a:t>
            </a:r>
            <a:r>
              <a:rPr sz="2933" spc="-7" dirty="0">
                <a:latin typeface="Calibri"/>
                <a:cs typeface="Calibri"/>
              </a:rPr>
              <a:t>s</a:t>
            </a:r>
            <a:r>
              <a:rPr sz="2933" spc="-13" dirty="0">
                <a:latin typeface="Calibri"/>
                <a:cs typeface="Calibri"/>
              </a:rPr>
              <a:t>o</a:t>
            </a:r>
            <a:r>
              <a:rPr sz="2933" spc="-27" dirty="0">
                <a:latin typeface="Calibri"/>
                <a:cs typeface="Calibri"/>
              </a:rPr>
              <a:t>nne</a:t>
            </a:r>
            <a:r>
              <a:rPr sz="2933" spc="-7" dirty="0">
                <a:latin typeface="Calibri"/>
                <a:cs typeface="Calibri"/>
              </a:rPr>
              <a:t>l</a:t>
            </a:r>
            <a:r>
              <a:rPr sz="2933" spc="7" dirty="0">
                <a:latin typeface="Calibri"/>
                <a:cs typeface="Calibri"/>
              </a:rPr>
              <a:t> </a:t>
            </a:r>
            <a:r>
              <a:rPr sz="2933" spc="-53" dirty="0">
                <a:latin typeface="Calibri"/>
                <a:cs typeface="Calibri"/>
              </a:rPr>
              <a:t>c</a:t>
            </a:r>
            <a:r>
              <a:rPr sz="2933" spc="-13" dirty="0">
                <a:latin typeface="Calibri"/>
                <a:cs typeface="Calibri"/>
              </a:rPr>
              <a:t>o</a:t>
            </a:r>
            <a:r>
              <a:rPr sz="2933" spc="-27" dirty="0">
                <a:latin typeface="Calibri"/>
                <a:cs typeface="Calibri"/>
              </a:rPr>
              <a:t>mpen</a:t>
            </a:r>
            <a:r>
              <a:rPr sz="2933" spc="-7" dirty="0">
                <a:latin typeface="Calibri"/>
                <a:cs typeface="Calibri"/>
              </a:rPr>
              <a:t>s</a:t>
            </a:r>
            <a:r>
              <a:rPr sz="2933" spc="-47" dirty="0">
                <a:latin typeface="Calibri"/>
                <a:cs typeface="Calibri"/>
              </a:rPr>
              <a:t>a</a:t>
            </a:r>
            <a:r>
              <a:rPr sz="2933" spc="-20" dirty="0">
                <a:latin typeface="Calibri"/>
                <a:cs typeface="Calibri"/>
              </a:rPr>
              <a:t>t</a:t>
            </a:r>
            <a:r>
              <a:rPr sz="2933" dirty="0">
                <a:latin typeface="Calibri"/>
                <a:cs typeface="Calibri"/>
              </a:rPr>
              <a:t>i</a:t>
            </a:r>
            <a:r>
              <a:rPr sz="2933" spc="-13" dirty="0">
                <a:latin typeface="Calibri"/>
                <a:cs typeface="Calibri"/>
              </a:rPr>
              <a:t>o</a:t>
            </a:r>
            <a:r>
              <a:rPr sz="2933" spc="-20" dirty="0">
                <a:latin typeface="Calibri"/>
                <a:cs typeface="Calibri"/>
              </a:rPr>
              <a:t>n</a:t>
            </a:r>
            <a:endParaRPr sz="2933" dirty="0">
              <a:latin typeface="Calibri"/>
              <a:cs typeface="Calibri"/>
            </a:endParaRPr>
          </a:p>
          <a:p>
            <a:pPr marL="963494" lvl="1" indent="-457200">
              <a:lnSpc>
                <a:spcPts val="3067"/>
              </a:lnSpc>
              <a:spcBef>
                <a:spcPts val="440"/>
              </a:spcBef>
              <a:buClr>
                <a:srgbClr val="2CA1BE"/>
              </a:buClr>
              <a:buSzPct val="70000"/>
              <a:buFont typeface="Wingdings" panose="05000000000000000000" pitchFamily="2" charset="2"/>
              <a:buChar char="§"/>
              <a:tabLst>
                <a:tab pos="870352" algn="l"/>
              </a:tabLst>
            </a:pPr>
            <a:r>
              <a:rPr sz="2667" spc="-47" dirty="0">
                <a:latin typeface="Calibri"/>
                <a:cs typeface="Calibri"/>
              </a:rPr>
              <a:t>R</a:t>
            </a:r>
            <a:r>
              <a:rPr sz="2667" spc="-7" dirty="0">
                <a:latin typeface="Calibri"/>
                <a:cs typeface="Calibri"/>
              </a:rPr>
              <a:t>e</a:t>
            </a:r>
            <a:r>
              <a:rPr sz="2667" dirty="0">
                <a:latin typeface="Calibri"/>
                <a:cs typeface="Calibri"/>
              </a:rPr>
              <a:t>qu</a:t>
            </a:r>
            <a:r>
              <a:rPr sz="2667" spc="-7" dirty="0">
                <a:latin typeface="Calibri"/>
                <a:cs typeface="Calibri"/>
              </a:rPr>
              <a:t>i</a:t>
            </a:r>
            <a:r>
              <a:rPr sz="2667" spc="-40" dirty="0">
                <a:latin typeface="Calibri"/>
                <a:cs typeface="Calibri"/>
              </a:rPr>
              <a:t>r</a:t>
            </a:r>
            <a:r>
              <a:rPr sz="2667" spc="-7" dirty="0">
                <a:latin typeface="Calibri"/>
                <a:cs typeface="Calibri"/>
              </a:rPr>
              <a:t>eme</a:t>
            </a:r>
            <a:r>
              <a:rPr sz="2667" spc="-33" dirty="0">
                <a:latin typeface="Calibri"/>
                <a:cs typeface="Calibri"/>
              </a:rPr>
              <a:t>n</a:t>
            </a:r>
            <a:r>
              <a:rPr sz="2667" dirty="0">
                <a:latin typeface="Calibri"/>
                <a:cs typeface="Calibri"/>
              </a:rPr>
              <a:t>ts</a:t>
            </a:r>
            <a:r>
              <a:rPr sz="2667" spc="13" dirty="0">
                <a:latin typeface="Calibri"/>
                <a:cs typeface="Calibri"/>
              </a:rPr>
              <a:t> </a:t>
            </a:r>
            <a:r>
              <a:rPr sz="2667" spc="-53" dirty="0">
                <a:latin typeface="Calibri"/>
                <a:cs typeface="Calibri"/>
              </a:rPr>
              <a:t>f</a:t>
            </a:r>
            <a:r>
              <a:rPr sz="2667" spc="-7" dirty="0">
                <a:latin typeface="Calibri"/>
                <a:cs typeface="Calibri"/>
              </a:rPr>
              <a:t>o</a:t>
            </a:r>
            <a:r>
              <a:rPr sz="2667" dirty="0">
                <a:latin typeface="Calibri"/>
                <a:cs typeface="Calibri"/>
              </a:rPr>
              <a:t>r</a:t>
            </a:r>
            <a:r>
              <a:rPr sz="2667" spc="-20" dirty="0">
                <a:latin typeface="Calibri"/>
                <a:cs typeface="Calibri"/>
              </a:rPr>
              <a:t> </a:t>
            </a:r>
            <a:r>
              <a:rPr sz="2667" dirty="0">
                <a:latin typeface="Calibri"/>
                <a:cs typeface="Calibri"/>
              </a:rPr>
              <a:t>p</a:t>
            </a:r>
            <a:r>
              <a:rPr sz="2667" spc="-7" dirty="0">
                <a:latin typeface="Calibri"/>
                <a:cs typeface="Calibri"/>
              </a:rPr>
              <a:t>e</a:t>
            </a:r>
            <a:r>
              <a:rPr sz="2667" spc="-53" dirty="0">
                <a:latin typeface="Calibri"/>
                <a:cs typeface="Calibri"/>
              </a:rPr>
              <a:t>r</a:t>
            </a:r>
            <a:r>
              <a:rPr sz="2667" spc="-7" dirty="0">
                <a:latin typeface="Calibri"/>
                <a:cs typeface="Calibri"/>
              </a:rPr>
              <a:t>so</a:t>
            </a:r>
            <a:r>
              <a:rPr sz="2667" dirty="0">
                <a:latin typeface="Calibri"/>
                <a:cs typeface="Calibri"/>
              </a:rPr>
              <a:t>nn</a:t>
            </a:r>
            <a:r>
              <a:rPr sz="2667" spc="-7" dirty="0">
                <a:latin typeface="Calibri"/>
                <a:cs typeface="Calibri"/>
              </a:rPr>
              <a:t>e</a:t>
            </a:r>
            <a:r>
              <a:rPr sz="2667" dirty="0">
                <a:latin typeface="Calibri"/>
                <a:cs typeface="Calibri"/>
              </a:rPr>
              <a:t>l </a:t>
            </a:r>
            <a:r>
              <a:rPr sz="2667" spc="-13" dirty="0">
                <a:latin typeface="Calibri"/>
                <a:cs typeface="Calibri"/>
              </a:rPr>
              <a:t>c</a:t>
            </a:r>
            <a:r>
              <a:rPr sz="2667" spc="-7" dirty="0">
                <a:latin typeface="Calibri"/>
                <a:cs typeface="Calibri"/>
              </a:rPr>
              <a:t>om</a:t>
            </a:r>
            <a:r>
              <a:rPr sz="2667" dirty="0">
                <a:latin typeface="Calibri"/>
                <a:cs typeface="Calibri"/>
              </a:rPr>
              <a:t>p</a:t>
            </a:r>
            <a:r>
              <a:rPr sz="2667" spc="-7" dirty="0">
                <a:latin typeface="Calibri"/>
                <a:cs typeface="Calibri"/>
              </a:rPr>
              <a:t>e</a:t>
            </a:r>
            <a:r>
              <a:rPr sz="2667" dirty="0">
                <a:latin typeface="Calibri"/>
                <a:cs typeface="Calibri"/>
              </a:rPr>
              <a:t>n</a:t>
            </a:r>
            <a:r>
              <a:rPr sz="2667" spc="-7" dirty="0">
                <a:latin typeface="Calibri"/>
                <a:cs typeface="Calibri"/>
              </a:rPr>
              <a:t>s</a:t>
            </a:r>
            <a:r>
              <a:rPr sz="2667" spc="-33" dirty="0">
                <a:latin typeface="Calibri"/>
                <a:cs typeface="Calibri"/>
              </a:rPr>
              <a:t>a</a:t>
            </a:r>
            <a:r>
              <a:rPr sz="2667" dirty="0">
                <a:latin typeface="Calibri"/>
                <a:cs typeface="Calibri"/>
              </a:rPr>
              <a:t>t</a:t>
            </a:r>
            <a:r>
              <a:rPr sz="2667" spc="-7" dirty="0">
                <a:latin typeface="Calibri"/>
                <a:cs typeface="Calibri"/>
              </a:rPr>
              <a:t>io</a:t>
            </a:r>
            <a:r>
              <a:rPr sz="2667" dirty="0">
                <a:latin typeface="Calibri"/>
                <a:cs typeface="Calibri"/>
              </a:rPr>
              <a:t>n</a:t>
            </a:r>
            <a:r>
              <a:rPr sz="2667" spc="-7" dirty="0">
                <a:latin typeface="Calibri"/>
                <a:cs typeface="Calibri"/>
              </a:rPr>
              <a:t> </a:t>
            </a:r>
            <a:r>
              <a:rPr sz="2667" dirty="0">
                <a:latin typeface="Calibri"/>
                <a:cs typeface="Calibri"/>
              </a:rPr>
              <a:t>a</a:t>
            </a:r>
            <a:r>
              <a:rPr sz="2667" spc="-40" dirty="0">
                <a:latin typeface="Calibri"/>
                <a:cs typeface="Calibri"/>
              </a:rPr>
              <a:t>r</a:t>
            </a:r>
            <a:r>
              <a:rPr sz="2667" dirty="0">
                <a:latin typeface="Calibri"/>
                <a:cs typeface="Calibri"/>
              </a:rPr>
              <a:t>e </a:t>
            </a:r>
            <a:r>
              <a:rPr sz="2667" spc="-53" dirty="0">
                <a:latin typeface="Calibri"/>
                <a:cs typeface="Calibri"/>
              </a:rPr>
              <a:t>f</a:t>
            </a:r>
            <a:r>
              <a:rPr sz="2667" spc="-7" dirty="0">
                <a:latin typeface="Calibri"/>
                <a:cs typeface="Calibri"/>
              </a:rPr>
              <a:t>o</a:t>
            </a:r>
            <a:r>
              <a:rPr sz="2667" dirty="0">
                <a:latin typeface="Calibri"/>
                <a:cs typeface="Calibri"/>
              </a:rPr>
              <a:t>und</a:t>
            </a:r>
            <a:r>
              <a:rPr sz="2667" spc="-40" dirty="0">
                <a:latin typeface="Calibri"/>
                <a:cs typeface="Calibri"/>
              </a:rPr>
              <a:t> </a:t>
            </a:r>
            <a:r>
              <a:rPr sz="2667" spc="-33" dirty="0">
                <a:latin typeface="Calibri"/>
                <a:cs typeface="Calibri"/>
              </a:rPr>
              <a:t>a</a:t>
            </a:r>
            <a:r>
              <a:rPr sz="2667" dirty="0">
                <a:latin typeface="Calibri"/>
                <a:cs typeface="Calibri"/>
              </a:rPr>
              <a:t>t</a:t>
            </a:r>
          </a:p>
          <a:p>
            <a:pPr marL="869505">
              <a:lnSpc>
                <a:spcPts val="3067"/>
              </a:lnSpc>
            </a:pPr>
            <a:r>
              <a:rPr sz="2667" dirty="0">
                <a:latin typeface="MS PGothic"/>
                <a:cs typeface="MS PGothic"/>
              </a:rPr>
              <a:t>§</a:t>
            </a:r>
            <a:r>
              <a:rPr sz="2667" dirty="0">
                <a:latin typeface="Calibri"/>
                <a:cs typeface="Calibri"/>
              </a:rPr>
              <a:t>200</a:t>
            </a:r>
            <a:r>
              <a:rPr sz="2667" spc="-7" dirty="0">
                <a:latin typeface="Calibri"/>
                <a:cs typeface="Calibri"/>
              </a:rPr>
              <a:t>.</a:t>
            </a:r>
            <a:r>
              <a:rPr sz="2667" dirty="0">
                <a:latin typeface="Calibri"/>
                <a:cs typeface="Calibri"/>
              </a:rPr>
              <a:t>4</a:t>
            </a:r>
            <a:r>
              <a:rPr sz="2667" spc="-13" dirty="0">
                <a:latin typeface="Calibri"/>
                <a:cs typeface="Calibri"/>
              </a:rPr>
              <a:t>3</a:t>
            </a:r>
            <a:r>
              <a:rPr sz="2667" dirty="0">
                <a:latin typeface="Calibri"/>
                <a:cs typeface="Calibri"/>
              </a:rPr>
              <a:t>0</a:t>
            </a:r>
            <a:r>
              <a:rPr sz="2667" spc="-7" dirty="0">
                <a:latin typeface="Calibri"/>
                <a:cs typeface="Calibri"/>
              </a:rPr>
              <a:t>-</a:t>
            </a:r>
            <a:r>
              <a:rPr sz="2667" spc="-13" dirty="0">
                <a:latin typeface="Calibri"/>
                <a:cs typeface="Calibri"/>
              </a:rPr>
              <a:t>43</a:t>
            </a:r>
            <a:r>
              <a:rPr sz="2667" dirty="0">
                <a:latin typeface="Calibri"/>
                <a:cs typeface="Calibri"/>
              </a:rPr>
              <a:t>1</a:t>
            </a:r>
            <a:r>
              <a:rPr sz="2667" dirty="0">
                <a:solidFill>
                  <a:srgbClr val="D51410"/>
                </a:solidFill>
                <a:latin typeface="Calibri"/>
                <a:cs typeface="Calibri"/>
              </a:rPr>
              <a:t>.</a:t>
            </a:r>
            <a:endParaRPr sz="2667" dirty="0">
              <a:latin typeface="Calibri"/>
              <a:cs typeface="Calibri"/>
            </a:endParaRPr>
          </a:p>
          <a:p>
            <a:pPr marL="963494" marR="581645" lvl="1" indent="-457200">
              <a:lnSpc>
                <a:spcPts val="2880"/>
              </a:lnSpc>
              <a:spcBef>
                <a:spcPts val="1600"/>
              </a:spcBef>
              <a:buClr>
                <a:srgbClr val="2CA1BE"/>
              </a:buClr>
              <a:buSzPct val="70000"/>
              <a:buFont typeface="Wingdings" panose="05000000000000000000" pitchFamily="2" charset="2"/>
              <a:buChar char="§"/>
              <a:tabLst>
                <a:tab pos="870352" algn="l"/>
              </a:tabLst>
            </a:pPr>
            <a:r>
              <a:rPr sz="2667" dirty="0" smtClean="0">
                <a:latin typeface="Calibri"/>
                <a:cs typeface="Calibri"/>
              </a:rPr>
              <a:t>H</a:t>
            </a:r>
            <a:r>
              <a:rPr sz="2667" spc="-7" dirty="0" smtClean="0">
                <a:latin typeface="Calibri"/>
                <a:cs typeface="Calibri"/>
              </a:rPr>
              <a:t>i</a:t>
            </a:r>
            <a:r>
              <a:rPr sz="2667" spc="-40" dirty="0" smtClean="0">
                <a:latin typeface="Calibri"/>
                <a:cs typeface="Calibri"/>
              </a:rPr>
              <a:t>s</a:t>
            </a:r>
            <a:r>
              <a:rPr sz="2667" spc="-33" dirty="0" smtClean="0">
                <a:latin typeface="Calibri"/>
                <a:cs typeface="Calibri"/>
              </a:rPr>
              <a:t>t</a:t>
            </a:r>
            <a:r>
              <a:rPr sz="2667" spc="-7" dirty="0" smtClean="0">
                <a:latin typeface="Calibri"/>
                <a:cs typeface="Calibri"/>
              </a:rPr>
              <a:t>ori</a:t>
            </a:r>
            <a:r>
              <a:rPr sz="2667" spc="-13" dirty="0" smtClean="0">
                <a:latin typeface="Calibri"/>
                <a:cs typeface="Calibri"/>
              </a:rPr>
              <a:t>c</a:t>
            </a:r>
            <a:r>
              <a:rPr sz="2667" dirty="0" smtClean="0">
                <a:latin typeface="Calibri"/>
                <a:cs typeface="Calibri"/>
              </a:rPr>
              <a:t>a</a:t>
            </a:r>
            <a:r>
              <a:rPr sz="2667" spc="-7" dirty="0" smtClean="0">
                <a:latin typeface="Calibri"/>
                <a:cs typeface="Calibri"/>
              </a:rPr>
              <a:t>ll</a:t>
            </a:r>
            <a:r>
              <a:rPr sz="2667" dirty="0" smtClean="0">
                <a:latin typeface="Calibri"/>
                <a:cs typeface="Calibri"/>
              </a:rPr>
              <a:t>y</a:t>
            </a:r>
            <a:r>
              <a:rPr sz="2667" spc="40" dirty="0" smtClean="0">
                <a:latin typeface="Calibri"/>
                <a:cs typeface="Calibri"/>
              </a:rPr>
              <a:t> </a:t>
            </a:r>
            <a:r>
              <a:rPr sz="2667" dirty="0">
                <a:latin typeface="Calibri"/>
                <a:cs typeface="Calibri"/>
              </a:rPr>
              <a:t>t</a:t>
            </a:r>
            <a:r>
              <a:rPr sz="2667" spc="-7" dirty="0">
                <a:latin typeface="Calibri"/>
                <a:cs typeface="Calibri"/>
              </a:rPr>
              <a:t>im</a:t>
            </a:r>
            <a:r>
              <a:rPr sz="2667" dirty="0">
                <a:latin typeface="Calibri"/>
                <a:cs typeface="Calibri"/>
              </a:rPr>
              <a:t>e</a:t>
            </a:r>
            <a:r>
              <a:rPr sz="2667" spc="13" dirty="0">
                <a:latin typeface="Calibri"/>
                <a:cs typeface="Calibri"/>
              </a:rPr>
              <a:t> </a:t>
            </a:r>
            <a:r>
              <a:rPr sz="2667" dirty="0">
                <a:latin typeface="Calibri"/>
                <a:cs typeface="Calibri"/>
              </a:rPr>
              <a:t>and</a:t>
            </a:r>
            <a:r>
              <a:rPr sz="2667" spc="-27" dirty="0">
                <a:latin typeface="Calibri"/>
                <a:cs typeface="Calibri"/>
              </a:rPr>
              <a:t> </a:t>
            </a:r>
            <a:r>
              <a:rPr sz="2667" dirty="0">
                <a:latin typeface="Calibri"/>
                <a:cs typeface="Calibri"/>
              </a:rPr>
              <a:t>c</a:t>
            </a:r>
            <a:r>
              <a:rPr sz="2667" spc="-7" dirty="0">
                <a:latin typeface="Calibri"/>
                <a:cs typeface="Calibri"/>
              </a:rPr>
              <a:t>er</a:t>
            </a:r>
            <a:r>
              <a:rPr sz="2667" dirty="0">
                <a:latin typeface="Calibri"/>
                <a:cs typeface="Calibri"/>
              </a:rPr>
              <a:t>t</a:t>
            </a:r>
            <a:r>
              <a:rPr sz="2667" spc="-7" dirty="0">
                <a:latin typeface="Calibri"/>
                <a:cs typeface="Calibri"/>
              </a:rPr>
              <a:t>ifi</a:t>
            </a:r>
            <a:r>
              <a:rPr sz="2667" spc="-13" dirty="0">
                <a:latin typeface="Calibri"/>
                <a:cs typeface="Calibri"/>
              </a:rPr>
              <a:t>c</a:t>
            </a:r>
            <a:r>
              <a:rPr sz="2667" spc="-33" dirty="0">
                <a:latin typeface="Calibri"/>
                <a:cs typeface="Calibri"/>
              </a:rPr>
              <a:t>a</a:t>
            </a:r>
            <a:r>
              <a:rPr sz="2667" dirty="0">
                <a:latin typeface="Calibri"/>
                <a:cs typeface="Calibri"/>
              </a:rPr>
              <a:t>t</a:t>
            </a:r>
            <a:r>
              <a:rPr sz="2667" spc="-7" dirty="0">
                <a:latin typeface="Calibri"/>
                <a:cs typeface="Calibri"/>
              </a:rPr>
              <a:t>io</a:t>
            </a:r>
            <a:r>
              <a:rPr sz="2667" dirty="0">
                <a:latin typeface="Calibri"/>
                <a:cs typeface="Calibri"/>
              </a:rPr>
              <a:t>n</a:t>
            </a:r>
            <a:r>
              <a:rPr sz="2667" spc="40" dirty="0">
                <a:latin typeface="Calibri"/>
                <a:cs typeface="Calibri"/>
              </a:rPr>
              <a:t> </a:t>
            </a:r>
            <a:r>
              <a:rPr sz="2667" spc="-40" dirty="0">
                <a:latin typeface="Calibri"/>
                <a:cs typeface="Calibri"/>
              </a:rPr>
              <a:t>r</a:t>
            </a:r>
            <a:r>
              <a:rPr sz="2667" spc="-7" dirty="0">
                <a:latin typeface="Calibri"/>
                <a:cs typeface="Calibri"/>
              </a:rPr>
              <a:t>e</a:t>
            </a:r>
            <a:r>
              <a:rPr sz="2667" dirty="0">
                <a:latin typeface="Calibri"/>
                <a:cs typeface="Calibri"/>
              </a:rPr>
              <a:t>p</a:t>
            </a:r>
            <a:r>
              <a:rPr sz="2667" spc="-7" dirty="0">
                <a:latin typeface="Calibri"/>
                <a:cs typeface="Calibri"/>
              </a:rPr>
              <a:t>or</a:t>
            </a:r>
            <a:r>
              <a:rPr sz="2667" dirty="0">
                <a:latin typeface="Calibri"/>
                <a:cs typeface="Calibri"/>
              </a:rPr>
              <a:t>t</a:t>
            </a:r>
            <a:r>
              <a:rPr sz="2667" spc="-7" dirty="0">
                <a:latin typeface="Calibri"/>
                <a:cs typeface="Calibri"/>
              </a:rPr>
              <a:t>i</a:t>
            </a:r>
            <a:r>
              <a:rPr sz="2667" dirty="0">
                <a:latin typeface="Calibri"/>
                <a:cs typeface="Calibri"/>
              </a:rPr>
              <a:t>ng</a:t>
            </a:r>
            <a:r>
              <a:rPr sz="2667" spc="-27" dirty="0">
                <a:latin typeface="Calibri"/>
                <a:cs typeface="Calibri"/>
              </a:rPr>
              <a:t> </a:t>
            </a:r>
            <a:r>
              <a:rPr sz="2667" dirty="0">
                <a:latin typeface="Calibri"/>
                <a:cs typeface="Calibri"/>
              </a:rPr>
              <a:t>has b</a:t>
            </a:r>
            <a:r>
              <a:rPr sz="2667" spc="-7" dirty="0">
                <a:latin typeface="Calibri"/>
                <a:cs typeface="Calibri"/>
              </a:rPr>
              <a:t>ee</a:t>
            </a:r>
            <a:r>
              <a:rPr sz="2667" dirty="0">
                <a:latin typeface="Calibri"/>
                <a:cs typeface="Calibri"/>
              </a:rPr>
              <a:t>n</a:t>
            </a:r>
            <a:r>
              <a:rPr sz="2667" spc="-7" dirty="0">
                <a:latin typeface="Calibri"/>
                <a:cs typeface="Calibri"/>
              </a:rPr>
              <a:t> </a:t>
            </a:r>
            <a:r>
              <a:rPr sz="2667" dirty="0">
                <a:latin typeface="Calibri"/>
                <a:cs typeface="Calibri"/>
              </a:rPr>
              <a:t>a </a:t>
            </a:r>
            <a:r>
              <a:rPr sz="2667" spc="-80" dirty="0">
                <a:latin typeface="Calibri"/>
                <a:cs typeface="Calibri"/>
              </a:rPr>
              <a:t>k</a:t>
            </a:r>
            <a:r>
              <a:rPr sz="2667" spc="-20" dirty="0">
                <a:latin typeface="Calibri"/>
                <a:cs typeface="Calibri"/>
              </a:rPr>
              <a:t>e</a:t>
            </a:r>
            <a:r>
              <a:rPr sz="2667" dirty="0">
                <a:latin typeface="Calibri"/>
                <a:cs typeface="Calibri"/>
              </a:rPr>
              <a:t>y a</a:t>
            </a:r>
            <a:r>
              <a:rPr sz="2667" spc="-40" dirty="0">
                <a:latin typeface="Calibri"/>
                <a:cs typeface="Calibri"/>
              </a:rPr>
              <a:t>r</a:t>
            </a:r>
            <a:r>
              <a:rPr sz="2667" spc="-7" dirty="0">
                <a:latin typeface="Calibri"/>
                <a:cs typeface="Calibri"/>
              </a:rPr>
              <a:t>e</a:t>
            </a:r>
            <a:r>
              <a:rPr sz="2667" dirty="0">
                <a:latin typeface="Calibri"/>
                <a:cs typeface="Calibri"/>
              </a:rPr>
              <a:t>a</a:t>
            </a:r>
            <a:r>
              <a:rPr sz="2667" spc="7" dirty="0">
                <a:latin typeface="Calibri"/>
                <a:cs typeface="Calibri"/>
              </a:rPr>
              <a:t> </a:t>
            </a:r>
            <a:r>
              <a:rPr sz="2667" spc="-7" dirty="0">
                <a:latin typeface="Calibri"/>
                <a:cs typeface="Calibri"/>
              </a:rPr>
              <a:t>o</a:t>
            </a:r>
            <a:r>
              <a:rPr sz="2667" dirty="0">
                <a:latin typeface="Calibri"/>
                <a:cs typeface="Calibri"/>
              </a:rPr>
              <a:t>f</a:t>
            </a:r>
            <a:r>
              <a:rPr sz="2667" spc="-13" dirty="0">
                <a:latin typeface="Calibri"/>
                <a:cs typeface="Calibri"/>
              </a:rPr>
              <a:t> </a:t>
            </a:r>
            <a:r>
              <a:rPr sz="2667" dirty="0">
                <a:latin typeface="Calibri"/>
                <a:cs typeface="Calibri"/>
              </a:rPr>
              <a:t>aud</a:t>
            </a:r>
            <a:r>
              <a:rPr sz="2667" spc="-7" dirty="0">
                <a:latin typeface="Calibri"/>
                <a:cs typeface="Calibri"/>
              </a:rPr>
              <a:t>i</a:t>
            </a:r>
            <a:r>
              <a:rPr sz="2667" dirty="0">
                <a:latin typeface="Calibri"/>
                <a:cs typeface="Calibri"/>
              </a:rPr>
              <a:t>t </a:t>
            </a:r>
            <a:r>
              <a:rPr sz="2667" spc="-7" dirty="0">
                <a:latin typeface="Calibri"/>
                <a:cs typeface="Calibri"/>
              </a:rPr>
              <a:t>fi</a:t>
            </a:r>
            <a:r>
              <a:rPr sz="2667" dirty="0">
                <a:latin typeface="Calibri"/>
                <a:cs typeface="Calibri"/>
              </a:rPr>
              <a:t>nd</a:t>
            </a:r>
            <a:r>
              <a:rPr sz="2667" spc="-7" dirty="0">
                <a:latin typeface="Calibri"/>
                <a:cs typeface="Calibri"/>
              </a:rPr>
              <a:t>i</a:t>
            </a:r>
            <a:r>
              <a:rPr sz="2667" dirty="0">
                <a:latin typeface="Calibri"/>
                <a:cs typeface="Calibri"/>
              </a:rPr>
              <a:t>ng</a:t>
            </a:r>
            <a:r>
              <a:rPr sz="2667" spc="-7" dirty="0">
                <a:latin typeface="Calibri"/>
                <a:cs typeface="Calibri"/>
              </a:rPr>
              <a:t>s</a:t>
            </a:r>
            <a:r>
              <a:rPr sz="2667" dirty="0">
                <a:latin typeface="Calibri"/>
                <a:cs typeface="Calibri"/>
              </a:rPr>
              <a:t>.</a:t>
            </a:r>
          </a:p>
        </p:txBody>
      </p:sp>
      <p:pic>
        <p:nvPicPr>
          <p:cNvPr id="9" name="Picture 8" descr="https://spintranet.alsde.edu/Templates/SDE-web-us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15154" y="4781007"/>
            <a:ext cx="1676110" cy="1425740"/>
          </a:xfrm>
          <a:prstGeom prst="rect">
            <a:avLst/>
          </a:prstGeom>
          <a:noFill/>
          <a:ln>
            <a:noFill/>
          </a:ln>
        </p:spPr>
      </p:pic>
    </p:spTree>
    <p:extLst>
      <p:ext uri="{BB962C8B-B14F-4D97-AF65-F5344CB8AC3E}">
        <p14:creationId xmlns:p14="http://schemas.microsoft.com/office/powerpoint/2010/main" val="3180285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17425" y="6341871"/>
            <a:ext cx="11673839" cy="168655"/>
          </a:xfrm>
          <a:prstGeom prst="rect">
            <a:avLst/>
          </a:prstGeom>
          <a:blipFill>
            <a:blip r:embed="rId3" cstate="print"/>
            <a:stretch>
              <a:fillRect/>
            </a:stretch>
          </a:blipFill>
        </p:spPr>
        <p:txBody>
          <a:bodyPr wrap="square" lIns="0" tIns="0" rIns="0" bIns="0" rtlCol="0"/>
          <a:lstStyle/>
          <a:p>
            <a:endParaRPr sz="2400" dirty="0"/>
          </a:p>
        </p:txBody>
      </p:sp>
      <p:sp>
        <p:nvSpPr>
          <p:cNvPr id="3" name="object 3"/>
          <p:cNvSpPr/>
          <p:nvPr/>
        </p:nvSpPr>
        <p:spPr>
          <a:xfrm>
            <a:off x="287867" y="6375400"/>
            <a:ext cx="11531600" cy="0"/>
          </a:xfrm>
          <a:custGeom>
            <a:avLst/>
            <a:gdLst/>
            <a:ahLst/>
            <a:cxnLst/>
            <a:rect l="l" t="t" r="r" b="b"/>
            <a:pathLst>
              <a:path w="8648700">
                <a:moveTo>
                  <a:pt x="0" y="0"/>
                </a:moveTo>
                <a:lnTo>
                  <a:pt x="8648700" y="0"/>
                </a:lnTo>
              </a:path>
            </a:pathLst>
          </a:custGeom>
          <a:ln w="19050">
            <a:solidFill>
              <a:srgbClr val="464646"/>
            </a:solidFill>
          </a:ln>
        </p:spPr>
        <p:txBody>
          <a:bodyPr wrap="square" lIns="0" tIns="0" rIns="0" bIns="0" rtlCol="0"/>
          <a:lstStyle/>
          <a:p>
            <a:endParaRPr sz="2400" dirty="0"/>
          </a:p>
        </p:txBody>
      </p:sp>
      <p:sp>
        <p:nvSpPr>
          <p:cNvPr id="5" name="object 5"/>
          <p:cNvSpPr txBox="1"/>
          <p:nvPr/>
        </p:nvSpPr>
        <p:spPr>
          <a:xfrm>
            <a:off x="917787" y="53517"/>
            <a:ext cx="8756227" cy="1477328"/>
          </a:xfrm>
          <a:prstGeom prst="rect">
            <a:avLst/>
          </a:prstGeom>
        </p:spPr>
        <p:txBody>
          <a:bodyPr vert="horz" wrap="square" lIns="0" tIns="0" rIns="0" bIns="0" rtlCol="0">
            <a:spAutoFit/>
          </a:bodyPr>
          <a:lstStyle/>
          <a:p>
            <a:pPr marL="16933" marR="6773"/>
            <a:r>
              <a:rPr sz="4800" spc="-47" dirty="0">
                <a:solidFill>
                  <a:srgbClr val="464646"/>
                </a:solidFill>
                <a:latin typeface="Tw Cen MT"/>
                <a:cs typeface="Tw Cen MT"/>
              </a:rPr>
              <a:t>G</a:t>
            </a:r>
            <a:r>
              <a:rPr sz="4800" spc="-27" dirty="0">
                <a:solidFill>
                  <a:srgbClr val="464646"/>
                </a:solidFill>
                <a:latin typeface="Tw Cen MT"/>
                <a:cs typeface="Tw Cen MT"/>
              </a:rPr>
              <a:t>o</a:t>
            </a:r>
            <a:r>
              <a:rPr sz="4800" spc="-20" dirty="0">
                <a:solidFill>
                  <a:srgbClr val="464646"/>
                </a:solidFill>
                <a:latin typeface="Tw Cen MT"/>
                <a:cs typeface="Tw Cen MT"/>
              </a:rPr>
              <a:t>a</a:t>
            </a:r>
            <a:r>
              <a:rPr sz="4800" dirty="0">
                <a:solidFill>
                  <a:srgbClr val="464646"/>
                </a:solidFill>
                <a:latin typeface="Tw Cen MT"/>
                <a:cs typeface="Tw Cen MT"/>
              </a:rPr>
              <a:t>ls</a:t>
            </a:r>
            <a:r>
              <a:rPr sz="4800" spc="-13" dirty="0">
                <a:solidFill>
                  <a:srgbClr val="464646"/>
                </a:solidFill>
                <a:latin typeface="Tw Cen MT"/>
                <a:cs typeface="Tw Cen MT"/>
              </a:rPr>
              <a:t> </a:t>
            </a:r>
            <a:r>
              <a:rPr sz="4800" dirty="0">
                <a:solidFill>
                  <a:srgbClr val="464646"/>
                </a:solidFill>
                <a:latin typeface="Tw Cen MT"/>
                <a:cs typeface="Tw Cen MT"/>
              </a:rPr>
              <a:t>of</a:t>
            </a:r>
            <a:r>
              <a:rPr sz="4800" spc="127" dirty="0">
                <a:solidFill>
                  <a:srgbClr val="464646"/>
                </a:solidFill>
                <a:latin typeface="Tw Cen MT"/>
                <a:cs typeface="Tw Cen MT"/>
              </a:rPr>
              <a:t> </a:t>
            </a:r>
            <a:r>
              <a:rPr sz="4800" spc="-27" dirty="0">
                <a:solidFill>
                  <a:srgbClr val="464646"/>
                </a:solidFill>
                <a:latin typeface="Tw Cen MT"/>
                <a:cs typeface="Tw Cen MT"/>
              </a:rPr>
              <a:t>the</a:t>
            </a:r>
            <a:r>
              <a:rPr sz="4800" dirty="0">
                <a:solidFill>
                  <a:srgbClr val="464646"/>
                </a:solidFill>
                <a:latin typeface="Tw Cen MT"/>
                <a:cs typeface="Tw Cen MT"/>
              </a:rPr>
              <a:t> </a:t>
            </a:r>
            <a:r>
              <a:rPr sz="4800" spc="-7" dirty="0">
                <a:solidFill>
                  <a:srgbClr val="464646"/>
                </a:solidFill>
                <a:latin typeface="Tw Cen MT"/>
                <a:cs typeface="Tw Cen MT"/>
              </a:rPr>
              <a:t>Un</a:t>
            </a:r>
            <a:r>
              <a:rPr sz="4800" dirty="0">
                <a:solidFill>
                  <a:srgbClr val="464646"/>
                </a:solidFill>
                <a:latin typeface="Tw Cen MT"/>
                <a:cs typeface="Tw Cen MT"/>
              </a:rPr>
              <a:t>i</a:t>
            </a:r>
            <a:r>
              <a:rPr sz="4800" spc="-100" dirty="0">
                <a:solidFill>
                  <a:srgbClr val="464646"/>
                </a:solidFill>
                <a:latin typeface="Tw Cen MT"/>
                <a:cs typeface="Tw Cen MT"/>
              </a:rPr>
              <a:t>f</a:t>
            </a:r>
            <a:r>
              <a:rPr sz="4800" dirty="0">
                <a:solidFill>
                  <a:srgbClr val="464646"/>
                </a:solidFill>
                <a:latin typeface="Tw Cen MT"/>
                <a:cs typeface="Tw Cen MT"/>
              </a:rPr>
              <a:t>o</a:t>
            </a:r>
            <a:r>
              <a:rPr sz="4800" spc="93" dirty="0">
                <a:solidFill>
                  <a:srgbClr val="464646"/>
                </a:solidFill>
                <a:latin typeface="Tw Cen MT"/>
                <a:cs typeface="Tw Cen MT"/>
              </a:rPr>
              <a:t>r</a:t>
            </a:r>
            <a:r>
              <a:rPr sz="4800" spc="-33" dirty="0">
                <a:solidFill>
                  <a:srgbClr val="464646"/>
                </a:solidFill>
                <a:latin typeface="Tw Cen MT"/>
                <a:cs typeface="Tw Cen MT"/>
              </a:rPr>
              <a:t>m</a:t>
            </a:r>
            <a:r>
              <a:rPr sz="4800" spc="-20" dirty="0">
                <a:solidFill>
                  <a:srgbClr val="464646"/>
                </a:solidFill>
                <a:latin typeface="Tw Cen MT"/>
                <a:cs typeface="Tw Cen MT"/>
              </a:rPr>
              <a:t> </a:t>
            </a:r>
            <a:r>
              <a:rPr sz="4800" spc="-7" dirty="0">
                <a:solidFill>
                  <a:srgbClr val="464646"/>
                </a:solidFill>
                <a:latin typeface="Tw Cen MT"/>
                <a:cs typeface="Tw Cen MT"/>
              </a:rPr>
              <a:t>Gu</a:t>
            </a:r>
            <a:r>
              <a:rPr sz="4800" dirty="0">
                <a:solidFill>
                  <a:srgbClr val="464646"/>
                </a:solidFill>
                <a:latin typeface="Tw Cen MT"/>
                <a:cs typeface="Tw Cen MT"/>
              </a:rPr>
              <a:t>i</a:t>
            </a:r>
            <a:r>
              <a:rPr sz="4800" spc="-20" dirty="0">
                <a:solidFill>
                  <a:srgbClr val="464646"/>
                </a:solidFill>
                <a:latin typeface="Tw Cen MT"/>
                <a:cs typeface="Tw Cen MT"/>
              </a:rPr>
              <a:t>da</a:t>
            </a:r>
            <a:r>
              <a:rPr sz="4800" spc="-33" dirty="0">
                <a:solidFill>
                  <a:srgbClr val="464646"/>
                </a:solidFill>
                <a:latin typeface="Tw Cen MT"/>
                <a:cs typeface="Tw Cen MT"/>
              </a:rPr>
              <a:t>nc</a:t>
            </a:r>
            <a:r>
              <a:rPr sz="4800" dirty="0">
                <a:solidFill>
                  <a:srgbClr val="464646"/>
                </a:solidFill>
                <a:latin typeface="Tw Cen MT"/>
                <a:cs typeface="Tw Cen MT"/>
              </a:rPr>
              <a:t>e </a:t>
            </a:r>
            <a:r>
              <a:rPr sz="4800" spc="-20" dirty="0">
                <a:solidFill>
                  <a:srgbClr val="464646"/>
                </a:solidFill>
                <a:latin typeface="Tw Cen MT"/>
                <a:cs typeface="Tw Cen MT"/>
              </a:rPr>
              <a:t>a</a:t>
            </a:r>
            <a:r>
              <a:rPr sz="4800" spc="-33" dirty="0">
                <a:solidFill>
                  <a:srgbClr val="464646"/>
                </a:solidFill>
                <a:latin typeface="Tw Cen MT"/>
                <a:cs typeface="Tw Cen MT"/>
              </a:rPr>
              <a:t>nd</a:t>
            </a:r>
            <a:r>
              <a:rPr sz="4800" spc="-20" dirty="0">
                <a:solidFill>
                  <a:srgbClr val="464646"/>
                </a:solidFill>
                <a:latin typeface="Tw Cen MT"/>
                <a:cs typeface="Tw Cen MT"/>
              </a:rPr>
              <a:t> </a:t>
            </a:r>
            <a:r>
              <a:rPr sz="4800" spc="-73" dirty="0">
                <a:solidFill>
                  <a:srgbClr val="464646"/>
                </a:solidFill>
                <a:latin typeface="Tw Cen MT"/>
                <a:cs typeface="Tw Cen MT"/>
              </a:rPr>
              <a:t>K</a:t>
            </a:r>
            <a:r>
              <a:rPr sz="4800" spc="-193" dirty="0">
                <a:solidFill>
                  <a:srgbClr val="464646"/>
                </a:solidFill>
                <a:latin typeface="Tw Cen MT"/>
                <a:cs typeface="Tw Cen MT"/>
              </a:rPr>
              <a:t>e</a:t>
            </a:r>
            <a:r>
              <a:rPr sz="4800" dirty="0">
                <a:solidFill>
                  <a:srgbClr val="464646"/>
                </a:solidFill>
                <a:latin typeface="Tw Cen MT"/>
                <a:cs typeface="Tw Cen MT"/>
              </a:rPr>
              <a:t>y</a:t>
            </a:r>
            <a:r>
              <a:rPr sz="4800" spc="-20" dirty="0">
                <a:solidFill>
                  <a:srgbClr val="464646"/>
                </a:solidFill>
                <a:latin typeface="Tw Cen MT"/>
                <a:cs typeface="Tw Cen MT"/>
              </a:rPr>
              <a:t> </a:t>
            </a:r>
            <a:r>
              <a:rPr sz="4800" spc="-420" dirty="0">
                <a:solidFill>
                  <a:srgbClr val="464646"/>
                </a:solidFill>
                <a:latin typeface="Tw Cen MT"/>
                <a:cs typeface="Tw Cen MT"/>
              </a:rPr>
              <a:t>T</a:t>
            </a:r>
            <a:r>
              <a:rPr sz="4800" spc="-20" dirty="0">
                <a:solidFill>
                  <a:srgbClr val="464646"/>
                </a:solidFill>
                <a:latin typeface="Tw Cen MT"/>
                <a:cs typeface="Tw Cen MT"/>
              </a:rPr>
              <a:t>a</a:t>
            </a:r>
            <a:r>
              <a:rPr sz="4800" spc="-133" dirty="0">
                <a:solidFill>
                  <a:srgbClr val="464646"/>
                </a:solidFill>
                <a:latin typeface="Tw Cen MT"/>
                <a:cs typeface="Tw Cen MT"/>
              </a:rPr>
              <a:t>k</a:t>
            </a:r>
            <a:r>
              <a:rPr sz="4800" spc="-27" dirty="0">
                <a:solidFill>
                  <a:srgbClr val="464646"/>
                </a:solidFill>
                <a:latin typeface="Tw Cen MT"/>
                <a:cs typeface="Tw Cen MT"/>
              </a:rPr>
              <a:t>e</a:t>
            </a:r>
            <a:r>
              <a:rPr sz="4800" spc="-20" dirty="0">
                <a:solidFill>
                  <a:srgbClr val="464646"/>
                </a:solidFill>
                <a:latin typeface="Tw Cen MT"/>
                <a:cs typeface="Tw Cen MT"/>
              </a:rPr>
              <a:t>a</a:t>
            </a:r>
            <a:r>
              <a:rPr sz="4800" spc="-233" dirty="0">
                <a:solidFill>
                  <a:srgbClr val="464646"/>
                </a:solidFill>
                <a:latin typeface="Tw Cen MT"/>
                <a:cs typeface="Tw Cen MT"/>
              </a:rPr>
              <a:t>w</a:t>
            </a:r>
            <a:r>
              <a:rPr sz="4800" spc="-120" dirty="0">
                <a:solidFill>
                  <a:srgbClr val="464646"/>
                </a:solidFill>
                <a:latin typeface="Tw Cen MT"/>
                <a:cs typeface="Tw Cen MT"/>
              </a:rPr>
              <a:t>a</a:t>
            </a:r>
            <a:r>
              <a:rPr sz="4800" dirty="0">
                <a:solidFill>
                  <a:srgbClr val="464646"/>
                </a:solidFill>
                <a:latin typeface="Tw Cen MT"/>
                <a:cs typeface="Tw Cen MT"/>
              </a:rPr>
              <a:t>ys</a:t>
            </a:r>
            <a:endParaRPr sz="4800" dirty="0">
              <a:latin typeface="Tw Cen MT"/>
              <a:cs typeface="Tw Cen MT"/>
            </a:endParaRPr>
          </a:p>
        </p:txBody>
      </p:sp>
      <p:sp>
        <p:nvSpPr>
          <p:cNvPr id="7" name="object 7"/>
          <p:cNvSpPr txBox="1">
            <a:spLocks noGrp="1"/>
          </p:cNvSpPr>
          <p:nvPr>
            <p:ph type="sldNum" sz="quarter" idx="4294967295"/>
          </p:nvPr>
        </p:nvSpPr>
        <p:spPr>
          <a:xfrm>
            <a:off x="392853" y="6444395"/>
            <a:ext cx="404707" cy="276999"/>
          </a:xfrm>
          <a:prstGeom prst="rect">
            <a:avLst/>
          </a:prstGeom>
        </p:spPr>
        <p:txBody>
          <a:bodyPr vert="horz" wrap="square" lIns="0" tIns="0" rIns="0" bIns="0" rtlCol="0">
            <a:spAutoFit/>
          </a:bodyPr>
          <a:lstStyle/>
          <a:p>
            <a:pPr marL="33866"/>
            <a:fld id="{81D60167-4931-47E6-BA6A-407CBD079E47}" type="slidenum">
              <a:rPr spc="-13" dirty="0"/>
              <a:pPr marL="33866"/>
              <a:t>3</a:t>
            </a:fld>
            <a:endParaRPr spc="-13" dirty="0"/>
          </a:p>
        </p:txBody>
      </p:sp>
      <p:sp>
        <p:nvSpPr>
          <p:cNvPr id="8" name="object 8"/>
          <p:cNvSpPr txBox="1">
            <a:spLocks noGrp="1"/>
          </p:cNvSpPr>
          <p:nvPr>
            <p:ph type="ftr" sz="quarter" idx="4294967295"/>
          </p:nvPr>
        </p:nvSpPr>
        <p:spPr>
          <a:xfrm>
            <a:off x="9147387" y="6512259"/>
            <a:ext cx="1390227" cy="553998"/>
          </a:xfrm>
          <a:prstGeom prst="rect">
            <a:avLst/>
          </a:prstGeom>
        </p:spPr>
        <p:txBody>
          <a:bodyPr vert="horz" wrap="square" lIns="0" tIns="0" rIns="0" bIns="0" rtlCol="0">
            <a:spAutoFit/>
          </a:bodyPr>
          <a:lstStyle/>
          <a:p>
            <a:pPr marL="16933"/>
            <a:r>
              <a:rPr spc="-7" dirty="0"/>
              <a:t>U</a:t>
            </a:r>
            <a:r>
              <a:rPr spc="-13" dirty="0"/>
              <a:t>pdat</a:t>
            </a:r>
            <a:r>
              <a:rPr spc="7" dirty="0"/>
              <a:t>e</a:t>
            </a:r>
            <a:r>
              <a:rPr spc="-7" dirty="0"/>
              <a:t>d</a:t>
            </a:r>
            <a:r>
              <a:rPr spc="47" dirty="0"/>
              <a:t> </a:t>
            </a:r>
            <a:r>
              <a:rPr spc="-7" dirty="0"/>
              <a:t>F</a:t>
            </a:r>
            <a:r>
              <a:rPr spc="7" dirty="0"/>
              <a:t>e</a:t>
            </a:r>
            <a:r>
              <a:rPr spc="-7" dirty="0"/>
              <a:t>b </a:t>
            </a:r>
            <a:r>
              <a:rPr spc="-13" dirty="0"/>
              <a:t>4</a:t>
            </a:r>
            <a:r>
              <a:rPr spc="-7" dirty="0"/>
              <a:t>,</a:t>
            </a:r>
            <a:r>
              <a:rPr spc="13" dirty="0"/>
              <a:t> </a:t>
            </a:r>
            <a:r>
              <a:rPr spc="-13" dirty="0"/>
              <a:t>2015</a:t>
            </a:r>
          </a:p>
        </p:txBody>
      </p:sp>
      <p:sp>
        <p:nvSpPr>
          <p:cNvPr id="6" name="object 6"/>
          <p:cNvSpPr txBox="1"/>
          <p:nvPr/>
        </p:nvSpPr>
        <p:spPr>
          <a:xfrm>
            <a:off x="922021" y="1918039"/>
            <a:ext cx="9524153" cy="3526415"/>
          </a:xfrm>
          <a:prstGeom prst="rect">
            <a:avLst/>
          </a:prstGeom>
        </p:spPr>
        <p:txBody>
          <a:bodyPr vert="horz" wrap="square" lIns="0" tIns="0" rIns="0" bIns="0" rtlCol="0">
            <a:spAutoFit/>
          </a:bodyPr>
          <a:lstStyle/>
          <a:p>
            <a:pPr marL="443642" indent="-426709">
              <a:buClr>
                <a:srgbClr val="DA1F28"/>
              </a:buClr>
              <a:buSzPct val="59090"/>
              <a:buFont typeface="Wingdings"/>
              <a:buChar char=""/>
              <a:tabLst>
                <a:tab pos="443642" algn="l"/>
              </a:tabLst>
            </a:pPr>
            <a:r>
              <a:rPr lang="en-US" sz="2933" spc="-20" dirty="0" smtClean="0">
                <a:latin typeface="Calibri"/>
                <a:cs typeface="Calibri"/>
              </a:rPr>
              <a:t>Supersede, </a:t>
            </a:r>
            <a:r>
              <a:rPr sz="2933" spc="-20" dirty="0" smtClean="0">
                <a:latin typeface="Calibri"/>
                <a:cs typeface="Calibri"/>
              </a:rPr>
              <a:t>St</a:t>
            </a:r>
            <a:r>
              <a:rPr sz="2933" spc="-47" dirty="0" smtClean="0">
                <a:latin typeface="Calibri"/>
                <a:cs typeface="Calibri"/>
              </a:rPr>
              <a:t>r</a:t>
            </a:r>
            <a:r>
              <a:rPr sz="2933" spc="-27" dirty="0" smtClean="0">
                <a:latin typeface="Calibri"/>
                <a:cs typeface="Calibri"/>
              </a:rPr>
              <a:t>e</a:t>
            </a:r>
            <a:r>
              <a:rPr sz="2933" spc="-20" dirty="0" smtClean="0">
                <a:latin typeface="Calibri"/>
                <a:cs typeface="Calibri"/>
              </a:rPr>
              <a:t>amline</a:t>
            </a:r>
            <a:r>
              <a:rPr sz="2933" spc="7" dirty="0" smtClean="0">
                <a:latin typeface="Calibri"/>
                <a:cs typeface="Calibri"/>
              </a:rPr>
              <a:t> </a:t>
            </a:r>
            <a:r>
              <a:rPr sz="2933" spc="-20" dirty="0">
                <a:latin typeface="Calibri"/>
                <a:cs typeface="Calibri"/>
              </a:rPr>
              <a:t>a</a:t>
            </a:r>
            <a:r>
              <a:rPr sz="2933" spc="-27" dirty="0">
                <a:latin typeface="Calibri"/>
                <a:cs typeface="Calibri"/>
              </a:rPr>
              <a:t>n</a:t>
            </a:r>
            <a:r>
              <a:rPr sz="2933" spc="-20" dirty="0">
                <a:latin typeface="Calibri"/>
                <a:cs typeface="Calibri"/>
              </a:rPr>
              <a:t>d</a:t>
            </a:r>
            <a:r>
              <a:rPr sz="2933" spc="-13" dirty="0">
                <a:latin typeface="Calibri"/>
                <a:cs typeface="Calibri"/>
              </a:rPr>
              <a:t> </a:t>
            </a:r>
            <a:r>
              <a:rPr lang="en-US" sz="2933" spc="-53" dirty="0">
                <a:latin typeface="Calibri"/>
                <a:cs typeface="Calibri"/>
              </a:rPr>
              <a:t>C</a:t>
            </a:r>
            <a:r>
              <a:rPr sz="2933" spc="-13" dirty="0" smtClean="0">
                <a:latin typeface="Calibri"/>
                <a:cs typeface="Calibri"/>
              </a:rPr>
              <a:t>o</a:t>
            </a:r>
            <a:r>
              <a:rPr sz="2933" spc="-27" dirty="0" smtClean="0">
                <a:latin typeface="Calibri"/>
                <a:cs typeface="Calibri"/>
              </a:rPr>
              <a:t>n</a:t>
            </a:r>
            <a:r>
              <a:rPr sz="2933" spc="-7" dirty="0" smtClean="0">
                <a:latin typeface="Calibri"/>
                <a:cs typeface="Calibri"/>
              </a:rPr>
              <a:t>s</a:t>
            </a:r>
            <a:r>
              <a:rPr sz="2933" spc="-13" dirty="0" smtClean="0">
                <a:latin typeface="Calibri"/>
                <a:cs typeface="Calibri"/>
              </a:rPr>
              <a:t>o</a:t>
            </a:r>
            <a:r>
              <a:rPr sz="2933" dirty="0" smtClean="0">
                <a:latin typeface="Calibri"/>
                <a:cs typeface="Calibri"/>
              </a:rPr>
              <a:t>l</a:t>
            </a:r>
            <a:r>
              <a:rPr sz="2933" spc="-20" dirty="0" smtClean="0">
                <a:latin typeface="Calibri"/>
                <a:cs typeface="Calibri"/>
              </a:rPr>
              <a:t>id</a:t>
            </a:r>
            <a:r>
              <a:rPr sz="2933" spc="-47" dirty="0" smtClean="0">
                <a:latin typeface="Calibri"/>
                <a:cs typeface="Calibri"/>
              </a:rPr>
              <a:t>a</a:t>
            </a:r>
            <a:r>
              <a:rPr sz="2933" spc="-53" dirty="0" smtClean="0">
                <a:latin typeface="Calibri"/>
                <a:cs typeface="Calibri"/>
              </a:rPr>
              <a:t>t</a:t>
            </a:r>
            <a:r>
              <a:rPr sz="2933" spc="-20" dirty="0" smtClean="0">
                <a:latin typeface="Calibri"/>
                <a:cs typeface="Calibri"/>
              </a:rPr>
              <a:t>e</a:t>
            </a:r>
            <a:r>
              <a:rPr sz="2933" spc="7" dirty="0" smtClean="0">
                <a:latin typeface="Calibri"/>
                <a:cs typeface="Calibri"/>
              </a:rPr>
              <a:t> </a:t>
            </a:r>
            <a:r>
              <a:rPr sz="2933" spc="-27" dirty="0">
                <a:latin typeface="Calibri"/>
                <a:cs typeface="Calibri"/>
              </a:rPr>
              <a:t>e</a:t>
            </a:r>
            <a:r>
              <a:rPr sz="2933" dirty="0">
                <a:latin typeface="Calibri"/>
                <a:cs typeface="Calibri"/>
              </a:rPr>
              <a:t>i</a:t>
            </a:r>
            <a:r>
              <a:rPr sz="2933" spc="-27" dirty="0">
                <a:latin typeface="Calibri"/>
                <a:cs typeface="Calibri"/>
              </a:rPr>
              <a:t>g</a:t>
            </a:r>
            <a:r>
              <a:rPr sz="2933" spc="-60" dirty="0">
                <a:latin typeface="Calibri"/>
                <a:cs typeface="Calibri"/>
              </a:rPr>
              <a:t>h</a:t>
            </a:r>
            <a:r>
              <a:rPr sz="2933" spc="-13" dirty="0">
                <a:latin typeface="Calibri"/>
                <a:cs typeface="Calibri"/>
              </a:rPr>
              <a:t>t</a:t>
            </a:r>
            <a:r>
              <a:rPr sz="2933" spc="20" dirty="0">
                <a:latin typeface="Calibri"/>
                <a:cs typeface="Calibri"/>
              </a:rPr>
              <a:t> </a:t>
            </a:r>
            <a:r>
              <a:rPr sz="2933" spc="-73" dirty="0">
                <a:latin typeface="Calibri"/>
                <a:cs typeface="Calibri"/>
              </a:rPr>
              <a:t>e</a:t>
            </a:r>
            <a:r>
              <a:rPr sz="2933" spc="-20" dirty="0">
                <a:latin typeface="Calibri"/>
                <a:cs typeface="Calibri"/>
              </a:rPr>
              <a:t>xi</a:t>
            </a:r>
            <a:r>
              <a:rPr sz="2933" spc="-40" dirty="0">
                <a:latin typeface="Calibri"/>
                <a:cs typeface="Calibri"/>
              </a:rPr>
              <a:t>s</a:t>
            </a:r>
            <a:r>
              <a:rPr sz="2933" spc="-20" dirty="0">
                <a:latin typeface="Calibri"/>
                <a:cs typeface="Calibri"/>
              </a:rPr>
              <a:t>ting</a:t>
            </a:r>
            <a:r>
              <a:rPr sz="2933" spc="20" dirty="0">
                <a:latin typeface="Calibri"/>
                <a:cs typeface="Calibri"/>
              </a:rPr>
              <a:t> </a:t>
            </a:r>
            <a:r>
              <a:rPr sz="2933" spc="-27" dirty="0">
                <a:latin typeface="Calibri"/>
                <a:cs typeface="Calibri"/>
              </a:rPr>
              <a:t>O</a:t>
            </a:r>
            <a:r>
              <a:rPr sz="2933" spc="-40" dirty="0">
                <a:latin typeface="Calibri"/>
                <a:cs typeface="Calibri"/>
              </a:rPr>
              <a:t>M</a:t>
            </a:r>
            <a:r>
              <a:rPr sz="2933" spc="-20" dirty="0">
                <a:latin typeface="Calibri"/>
                <a:cs typeface="Calibri"/>
              </a:rPr>
              <a:t>B</a:t>
            </a:r>
            <a:r>
              <a:rPr sz="2933" spc="27" dirty="0">
                <a:latin typeface="Calibri"/>
                <a:cs typeface="Calibri"/>
              </a:rPr>
              <a:t> </a:t>
            </a:r>
            <a:r>
              <a:rPr sz="2933" spc="-13" dirty="0" smtClean="0">
                <a:latin typeface="Calibri"/>
                <a:cs typeface="Calibri"/>
              </a:rPr>
              <a:t>Ci</a:t>
            </a:r>
            <a:r>
              <a:rPr sz="2933" spc="-60" dirty="0" smtClean="0">
                <a:latin typeface="Calibri"/>
                <a:cs typeface="Calibri"/>
              </a:rPr>
              <a:t>r</a:t>
            </a:r>
            <a:r>
              <a:rPr sz="2933" spc="-20" dirty="0" smtClean="0">
                <a:latin typeface="Calibri"/>
                <a:cs typeface="Calibri"/>
              </a:rPr>
              <a:t>cula</a:t>
            </a:r>
            <a:r>
              <a:rPr sz="2933" spc="-60" dirty="0" smtClean="0">
                <a:latin typeface="Calibri"/>
                <a:cs typeface="Calibri"/>
              </a:rPr>
              <a:t>rs</a:t>
            </a:r>
            <a:endParaRPr lang="en-US" sz="2933" spc="-13" dirty="0">
              <a:latin typeface="Calibri"/>
              <a:cs typeface="Calibri"/>
            </a:endParaRPr>
          </a:p>
          <a:p>
            <a:pPr marL="931333" lvl="1" indent="-457200">
              <a:buClr>
                <a:srgbClr val="DA1F28"/>
              </a:buClr>
              <a:buSzPct val="59090"/>
              <a:buFont typeface="Wingdings" panose="05000000000000000000" pitchFamily="2" charset="2"/>
              <a:buChar char="§"/>
              <a:tabLst>
                <a:tab pos="443642" algn="l"/>
              </a:tabLst>
            </a:pPr>
            <a:r>
              <a:rPr sz="2667" spc="-47" dirty="0" smtClean="0">
                <a:latin typeface="Calibri"/>
                <a:cs typeface="Calibri"/>
              </a:rPr>
              <a:t>R</a:t>
            </a:r>
            <a:r>
              <a:rPr sz="2667" spc="-7" dirty="0" smtClean="0">
                <a:latin typeface="Calibri"/>
                <a:cs typeface="Calibri"/>
              </a:rPr>
              <a:t>e</a:t>
            </a:r>
            <a:r>
              <a:rPr sz="2667" dirty="0" smtClean="0">
                <a:latin typeface="Calibri"/>
                <a:cs typeface="Calibri"/>
              </a:rPr>
              <a:t>duce</a:t>
            </a:r>
            <a:r>
              <a:rPr sz="2667" spc="-13" dirty="0" smtClean="0">
                <a:latin typeface="Calibri"/>
                <a:cs typeface="Calibri"/>
              </a:rPr>
              <a:t> </a:t>
            </a:r>
            <a:r>
              <a:rPr sz="2667" dirty="0">
                <a:latin typeface="Calibri"/>
                <a:cs typeface="Calibri"/>
              </a:rPr>
              <a:t>ad</a:t>
            </a:r>
            <a:r>
              <a:rPr sz="2667" spc="-7" dirty="0">
                <a:latin typeface="Calibri"/>
                <a:cs typeface="Calibri"/>
              </a:rPr>
              <a:t>mi</a:t>
            </a:r>
            <a:r>
              <a:rPr sz="2667" dirty="0">
                <a:latin typeface="Calibri"/>
                <a:cs typeface="Calibri"/>
              </a:rPr>
              <a:t>n</a:t>
            </a:r>
            <a:r>
              <a:rPr sz="2667" spc="-7" dirty="0">
                <a:latin typeface="Calibri"/>
                <a:cs typeface="Calibri"/>
              </a:rPr>
              <a:t>i</a:t>
            </a:r>
            <a:r>
              <a:rPr sz="2667" spc="-40" dirty="0">
                <a:latin typeface="Calibri"/>
                <a:cs typeface="Calibri"/>
              </a:rPr>
              <a:t>s</a:t>
            </a:r>
            <a:r>
              <a:rPr sz="2667" dirty="0">
                <a:latin typeface="Calibri"/>
                <a:cs typeface="Calibri"/>
              </a:rPr>
              <a:t>t</a:t>
            </a:r>
            <a:r>
              <a:rPr sz="2667" spc="-53" dirty="0">
                <a:latin typeface="Calibri"/>
                <a:cs typeface="Calibri"/>
              </a:rPr>
              <a:t>r</a:t>
            </a:r>
            <a:r>
              <a:rPr sz="2667" spc="-33" dirty="0">
                <a:latin typeface="Calibri"/>
                <a:cs typeface="Calibri"/>
              </a:rPr>
              <a:t>a</a:t>
            </a:r>
            <a:r>
              <a:rPr sz="2667" dirty="0">
                <a:latin typeface="Calibri"/>
                <a:cs typeface="Calibri"/>
              </a:rPr>
              <a:t>t</a:t>
            </a:r>
            <a:r>
              <a:rPr sz="2667" spc="-7" dirty="0">
                <a:latin typeface="Calibri"/>
                <a:cs typeface="Calibri"/>
              </a:rPr>
              <a:t>i</a:t>
            </a:r>
            <a:r>
              <a:rPr sz="2667" spc="-40" dirty="0">
                <a:latin typeface="Calibri"/>
                <a:cs typeface="Calibri"/>
              </a:rPr>
              <a:t>v</a:t>
            </a:r>
            <a:r>
              <a:rPr sz="2667" dirty="0">
                <a:latin typeface="Calibri"/>
                <a:cs typeface="Calibri"/>
              </a:rPr>
              <a:t>e</a:t>
            </a:r>
            <a:r>
              <a:rPr sz="2667" spc="47" dirty="0">
                <a:latin typeface="Calibri"/>
                <a:cs typeface="Calibri"/>
              </a:rPr>
              <a:t> </a:t>
            </a:r>
            <a:r>
              <a:rPr sz="2667" dirty="0">
                <a:latin typeface="Calibri"/>
                <a:cs typeface="Calibri"/>
              </a:rPr>
              <a:t>bu</a:t>
            </a:r>
            <a:r>
              <a:rPr sz="2667" spc="-40" dirty="0">
                <a:latin typeface="Calibri"/>
                <a:cs typeface="Calibri"/>
              </a:rPr>
              <a:t>r</a:t>
            </a:r>
            <a:r>
              <a:rPr sz="2667" dirty="0">
                <a:latin typeface="Calibri"/>
                <a:cs typeface="Calibri"/>
              </a:rPr>
              <a:t>d</a:t>
            </a:r>
            <a:r>
              <a:rPr sz="2667" spc="-7" dirty="0">
                <a:latin typeface="Calibri"/>
                <a:cs typeface="Calibri"/>
              </a:rPr>
              <a:t>e</a:t>
            </a:r>
            <a:r>
              <a:rPr sz="2667" dirty="0">
                <a:latin typeface="Calibri"/>
                <a:cs typeface="Calibri"/>
              </a:rPr>
              <a:t>n,</a:t>
            </a:r>
            <a:r>
              <a:rPr sz="2667" spc="-40" dirty="0">
                <a:latin typeface="Calibri"/>
                <a:cs typeface="Calibri"/>
              </a:rPr>
              <a:t> </a:t>
            </a:r>
            <a:r>
              <a:rPr sz="2667" spc="-7" dirty="0">
                <a:latin typeface="Calibri"/>
                <a:cs typeface="Calibri"/>
              </a:rPr>
              <a:t>i</a:t>
            </a:r>
            <a:r>
              <a:rPr sz="2667" dirty="0">
                <a:latin typeface="Calibri"/>
                <a:cs typeface="Calibri"/>
              </a:rPr>
              <a:t>nc</a:t>
            </a:r>
            <a:r>
              <a:rPr sz="2667" spc="-40" dirty="0">
                <a:latin typeface="Calibri"/>
                <a:cs typeface="Calibri"/>
              </a:rPr>
              <a:t>r</a:t>
            </a:r>
            <a:r>
              <a:rPr sz="2667" spc="-7" dirty="0">
                <a:latin typeface="Calibri"/>
                <a:cs typeface="Calibri"/>
              </a:rPr>
              <a:t>e</a:t>
            </a:r>
            <a:r>
              <a:rPr sz="2667" dirty="0">
                <a:latin typeface="Calibri"/>
                <a:cs typeface="Calibri"/>
              </a:rPr>
              <a:t>a</a:t>
            </a:r>
            <a:r>
              <a:rPr sz="2667" spc="-7" dirty="0">
                <a:latin typeface="Calibri"/>
                <a:cs typeface="Calibri"/>
              </a:rPr>
              <a:t>s</a:t>
            </a:r>
            <a:r>
              <a:rPr sz="2667" dirty="0">
                <a:latin typeface="Calibri"/>
                <a:cs typeface="Calibri"/>
              </a:rPr>
              <a:t>e</a:t>
            </a:r>
            <a:r>
              <a:rPr sz="2667" spc="20" dirty="0">
                <a:latin typeface="Calibri"/>
                <a:cs typeface="Calibri"/>
              </a:rPr>
              <a:t> </a:t>
            </a:r>
            <a:r>
              <a:rPr sz="2667" dirty="0">
                <a:latin typeface="Calibri"/>
                <a:cs typeface="Calibri"/>
              </a:rPr>
              <a:t>f</a:t>
            </a:r>
            <a:r>
              <a:rPr sz="2667" spc="-7" dirty="0">
                <a:latin typeface="Calibri"/>
                <a:cs typeface="Calibri"/>
              </a:rPr>
              <a:t>l</a:t>
            </a:r>
            <a:r>
              <a:rPr sz="2667" spc="-53" dirty="0">
                <a:latin typeface="Calibri"/>
                <a:cs typeface="Calibri"/>
              </a:rPr>
              <a:t>e</a:t>
            </a:r>
            <a:r>
              <a:rPr sz="2667" spc="-7" dirty="0">
                <a:latin typeface="Calibri"/>
                <a:cs typeface="Calibri"/>
              </a:rPr>
              <a:t>xi</a:t>
            </a:r>
            <a:r>
              <a:rPr sz="2667" dirty="0">
                <a:latin typeface="Calibri"/>
                <a:cs typeface="Calibri"/>
              </a:rPr>
              <a:t>b</a:t>
            </a:r>
            <a:r>
              <a:rPr sz="2667" spc="-7" dirty="0">
                <a:latin typeface="Calibri"/>
                <a:cs typeface="Calibri"/>
              </a:rPr>
              <a:t>ili</a:t>
            </a:r>
            <a:r>
              <a:rPr sz="2667" dirty="0">
                <a:latin typeface="Calibri"/>
                <a:cs typeface="Calibri"/>
              </a:rPr>
              <a:t>t</a:t>
            </a:r>
            <a:r>
              <a:rPr sz="2667" spc="-187" dirty="0">
                <a:latin typeface="Calibri"/>
                <a:cs typeface="Calibri"/>
              </a:rPr>
              <a:t>y</a:t>
            </a:r>
            <a:r>
              <a:rPr sz="2667" dirty="0">
                <a:latin typeface="Calibri"/>
                <a:cs typeface="Calibri"/>
              </a:rPr>
              <a:t>,</a:t>
            </a:r>
            <a:r>
              <a:rPr sz="2667" spc="40" dirty="0">
                <a:latin typeface="Calibri"/>
                <a:cs typeface="Calibri"/>
              </a:rPr>
              <a:t> </a:t>
            </a:r>
            <a:r>
              <a:rPr sz="2667" dirty="0">
                <a:latin typeface="Calibri"/>
                <a:cs typeface="Calibri"/>
              </a:rPr>
              <a:t>and</a:t>
            </a:r>
            <a:r>
              <a:rPr sz="2667" spc="-7" dirty="0">
                <a:latin typeface="Calibri"/>
                <a:cs typeface="Calibri"/>
              </a:rPr>
              <a:t> im</a:t>
            </a:r>
            <a:r>
              <a:rPr sz="2667" dirty="0">
                <a:latin typeface="Calibri"/>
                <a:cs typeface="Calibri"/>
              </a:rPr>
              <a:t>p</a:t>
            </a:r>
            <a:r>
              <a:rPr sz="2667" spc="-53" dirty="0">
                <a:latin typeface="Calibri"/>
                <a:cs typeface="Calibri"/>
              </a:rPr>
              <a:t>r</a:t>
            </a:r>
            <a:r>
              <a:rPr sz="2667" spc="-20" dirty="0">
                <a:latin typeface="Calibri"/>
                <a:cs typeface="Calibri"/>
              </a:rPr>
              <a:t>o</a:t>
            </a:r>
            <a:r>
              <a:rPr sz="2667" spc="-40" dirty="0">
                <a:latin typeface="Calibri"/>
                <a:cs typeface="Calibri"/>
              </a:rPr>
              <a:t>v</a:t>
            </a:r>
            <a:r>
              <a:rPr sz="2667" dirty="0">
                <a:latin typeface="Calibri"/>
                <a:cs typeface="Calibri"/>
              </a:rPr>
              <a:t>e </a:t>
            </a:r>
            <a:r>
              <a:rPr sz="2667" spc="-7" dirty="0" smtClean="0">
                <a:latin typeface="Calibri"/>
                <a:cs typeface="Calibri"/>
              </a:rPr>
              <a:t>o</a:t>
            </a:r>
            <a:r>
              <a:rPr sz="2667" dirty="0" smtClean="0">
                <a:latin typeface="Calibri"/>
                <a:cs typeface="Calibri"/>
              </a:rPr>
              <a:t>u</a:t>
            </a:r>
            <a:r>
              <a:rPr sz="2667" spc="-33" dirty="0" smtClean="0">
                <a:latin typeface="Calibri"/>
                <a:cs typeface="Calibri"/>
              </a:rPr>
              <a:t>t</a:t>
            </a:r>
            <a:r>
              <a:rPr sz="2667" spc="-13" dirty="0" smtClean="0">
                <a:latin typeface="Calibri"/>
                <a:cs typeface="Calibri"/>
              </a:rPr>
              <a:t>c</a:t>
            </a:r>
            <a:r>
              <a:rPr sz="2667" spc="-7" dirty="0" smtClean="0">
                <a:latin typeface="Calibri"/>
                <a:cs typeface="Calibri"/>
              </a:rPr>
              <a:t>ome</a:t>
            </a:r>
            <a:r>
              <a:rPr sz="2667" dirty="0" smtClean="0">
                <a:latin typeface="Calibri"/>
                <a:cs typeface="Calibri"/>
              </a:rPr>
              <a:t>s</a:t>
            </a:r>
            <a:r>
              <a:rPr lang="en-US" sz="2667" dirty="0" smtClean="0">
                <a:latin typeface="Calibri"/>
                <a:cs typeface="Calibri"/>
              </a:rPr>
              <a:t> (II.  Major Policy Reform)</a:t>
            </a:r>
            <a:endParaRPr sz="2667" dirty="0">
              <a:latin typeface="Calibri"/>
              <a:cs typeface="Calibri"/>
            </a:endParaRPr>
          </a:p>
          <a:p>
            <a:pPr marL="443642" indent="-426709">
              <a:spcBef>
                <a:spcPts val="1713"/>
              </a:spcBef>
              <a:buClr>
                <a:srgbClr val="DA1F28"/>
              </a:buClr>
              <a:buSzPct val="59090"/>
              <a:buFont typeface="Wingdings"/>
              <a:buChar char=""/>
              <a:tabLst>
                <a:tab pos="443642" algn="l"/>
              </a:tabLst>
            </a:pPr>
            <a:r>
              <a:rPr sz="2933" spc="-27" dirty="0">
                <a:latin typeface="Calibri"/>
                <a:cs typeface="Calibri"/>
              </a:rPr>
              <a:t>N</a:t>
            </a:r>
            <a:r>
              <a:rPr sz="2933" spc="-40" dirty="0">
                <a:latin typeface="Calibri"/>
                <a:cs typeface="Calibri"/>
              </a:rPr>
              <a:t>e</a:t>
            </a:r>
            <a:r>
              <a:rPr sz="2933" spc="-27" dirty="0">
                <a:latin typeface="Calibri"/>
                <a:cs typeface="Calibri"/>
              </a:rPr>
              <a:t>w</a:t>
            </a:r>
            <a:r>
              <a:rPr sz="2933" spc="27" dirty="0">
                <a:latin typeface="Calibri"/>
                <a:cs typeface="Calibri"/>
              </a:rPr>
              <a:t> </a:t>
            </a:r>
            <a:r>
              <a:rPr sz="2933" spc="-13" dirty="0">
                <a:latin typeface="Calibri"/>
                <a:cs typeface="Calibri"/>
              </a:rPr>
              <a:t>“</a:t>
            </a:r>
            <a:r>
              <a:rPr sz="2933" spc="-20" dirty="0">
                <a:latin typeface="Calibri"/>
                <a:cs typeface="Calibri"/>
              </a:rPr>
              <a:t>time</a:t>
            </a:r>
            <a:r>
              <a:rPr sz="2933" spc="33" dirty="0">
                <a:latin typeface="Calibri"/>
                <a:cs typeface="Calibri"/>
              </a:rPr>
              <a:t> </a:t>
            </a:r>
            <a:r>
              <a:rPr sz="2933" spc="-20" dirty="0">
                <a:latin typeface="Calibri"/>
                <a:cs typeface="Calibri"/>
              </a:rPr>
              <a:t>a</a:t>
            </a:r>
            <a:r>
              <a:rPr sz="2933" spc="-27" dirty="0">
                <a:latin typeface="Calibri"/>
                <a:cs typeface="Calibri"/>
              </a:rPr>
              <a:t>n</a:t>
            </a:r>
            <a:r>
              <a:rPr sz="2933" spc="-20" dirty="0">
                <a:latin typeface="Calibri"/>
                <a:cs typeface="Calibri"/>
              </a:rPr>
              <a:t>d</a:t>
            </a:r>
            <a:r>
              <a:rPr sz="2933" spc="-13" dirty="0">
                <a:latin typeface="Calibri"/>
                <a:cs typeface="Calibri"/>
              </a:rPr>
              <a:t> </a:t>
            </a:r>
            <a:r>
              <a:rPr sz="2933" spc="-53" dirty="0">
                <a:latin typeface="Calibri"/>
                <a:cs typeface="Calibri"/>
              </a:rPr>
              <a:t>e</a:t>
            </a:r>
            <a:r>
              <a:rPr sz="2933" spc="-47" dirty="0">
                <a:latin typeface="Calibri"/>
                <a:cs typeface="Calibri"/>
              </a:rPr>
              <a:t>f</a:t>
            </a:r>
            <a:r>
              <a:rPr sz="2933" spc="-80" dirty="0">
                <a:latin typeface="Calibri"/>
                <a:cs typeface="Calibri"/>
              </a:rPr>
              <a:t>f</a:t>
            </a:r>
            <a:r>
              <a:rPr sz="2933" spc="-13" dirty="0">
                <a:latin typeface="Calibri"/>
                <a:cs typeface="Calibri"/>
              </a:rPr>
              <a:t>or</a:t>
            </a:r>
            <a:r>
              <a:rPr sz="2933" spc="67" dirty="0">
                <a:latin typeface="Calibri"/>
                <a:cs typeface="Calibri"/>
              </a:rPr>
              <a:t>t</a:t>
            </a:r>
            <a:r>
              <a:rPr sz="2933" spc="-13" dirty="0">
                <a:latin typeface="Calibri"/>
                <a:cs typeface="Calibri"/>
              </a:rPr>
              <a:t>”</a:t>
            </a:r>
            <a:r>
              <a:rPr sz="2933" spc="40" dirty="0">
                <a:latin typeface="Calibri"/>
                <a:cs typeface="Calibri"/>
              </a:rPr>
              <a:t> </a:t>
            </a:r>
            <a:r>
              <a:rPr sz="2933" spc="-13" dirty="0">
                <a:latin typeface="Calibri"/>
                <a:cs typeface="Calibri"/>
              </a:rPr>
              <a:t>fl</a:t>
            </a:r>
            <a:r>
              <a:rPr sz="2933" spc="-73" dirty="0">
                <a:latin typeface="Calibri"/>
                <a:cs typeface="Calibri"/>
              </a:rPr>
              <a:t>e</a:t>
            </a:r>
            <a:r>
              <a:rPr sz="2933" spc="-20" dirty="0">
                <a:latin typeface="Calibri"/>
                <a:cs typeface="Calibri"/>
              </a:rPr>
              <a:t>xibilitie</a:t>
            </a:r>
            <a:r>
              <a:rPr sz="2933" spc="-13" dirty="0">
                <a:latin typeface="Calibri"/>
                <a:cs typeface="Calibri"/>
              </a:rPr>
              <a:t>s</a:t>
            </a:r>
            <a:endParaRPr sz="2933" dirty="0">
              <a:latin typeface="Calibri"/>
              <a:cs typeface="Calibri"/>
            </a:endParaRPr>
          </a:p>
          <a:p>
            <a:pPr marL="443642" indent="-426709">
              <a:spcBef>
                <a:spcPts val="927"/>
              </a:spcBef>
              <a:buClr>
                <a:srgbClr val="DA1F28"/>
              </a:buClr>
              <a:buSzPct val="59090"/>
              <a:buFont typeface="Wingdings"/>
              <a:buChar char=""/>
              <a:tabLst>
                <a:tab pos="443642" algn="l"/>
              </a:tabLst>
            </a:pPr>
            <a:r>
              <a:rPr sz="2933" spc="-20" dirty="0">
                <a:latin typeface="Calibri"/>
                <a:cs typeface="Calibri"/>
              </a:rPr>
              <a:t>A</a:t>
            </a:r>
            <a:r>
              <a:rPr sz="2933" spc="-27" dirty="0">
                <a:latin typeface="Calibri"/>
                <a:cs typeface="Calibri"/>
              </a:rPr>
              <a:t>ud</a:t>
            </a:r>
            <a:r>
              <a:rPr sz="2933" dirty="0">
                <a:latin typeface="Calibri"/>
                <a:cs typeface="Calibri"/>
              </a:rPr>
              <a:t>i</a:t>
            </a:r>
            <a:r>
              <a:rPr sz="2933" spc="-13" dirty="0">
                <a:latin typeface="Calibri"/>
                <a:cs typeface="Calibri"/>
              </a:rPr>
              <a:t>t</a:t>
            </a:r>
            <a:r>
              <a:rPr sz="2933" dirty="0">
                <a:latin typeface="Calibri"/>
                <a:cs typeface="Calibri"/>
              </a:rPr>
              <a:t> </a:t>
            </a:r>
            <a:r>
              <a:rPr sz="2933" spc="-20" dirty="0">
                <a:latin typeface="Calibri"/>
                <a:cs typeface="Calibri"/>
              </a:rPr>
              <a:t>t</a:t>
            </a:r>
            <a:r>
              <a:rPr sz="2933" spc="-27" dirty="0">
                <a:latin typeface="Calibri"/>
                <a:cs typeface="Calibri"/>
              </a:rPr>
              <a:t>h</a:t>
            </a:r>
            <a:r>
              <a:rPr sz="2933" spc="-47" dirty="0">
                <a:latin typeface="Calibri"/>
                <a:cs typeface="Calibri"/>
              </a:rPr>
              <a:t>r</a:t>
            </a:r>
            <a:r>
              <a:rPr sz="2933" spc="-27" dirty="0">
                <a:latin typeface="Calibri"/>
                <a:cs typeface="Calibri"/>
              </a:rPr>
              <a:t>e</a:t>
            </a:r>
            <a:r>
              <a:rPr sz="2933" spc="-7" dirty="0">
                <a:latin typeface="Calibri"/>
                <a:cs typeface="Calibri"/>
              </a:rPr>
              <a:t>s</a:t>
            </a:r>
            <a:r>
              <a:rPr sz="2933" spc="-27" dirty="0">
                <a:latin typeface="Calibri"/>
                <a:cs typeface="Calibri"/>
              </a:rPr>
              <a:t>h</a:t>
            </a:r>
            <a:r>
              <a:rPr sz="2933" spc="-13" dirty="0">
                <a:latin typeface="Calibri"/>
                <a:cs typeface="Calibri"/>
              </a:rPr>
              <a:t>o</a:t>
            </a:r>
            <a:r>
              <a:rPr sz="2933" dirty="0">
                <a:latin typeface="Calibri"/>
                <a:cs typeface="Calibri"/>
              </a:rPr>
              <a:t>l</a:t>
            </a:r>
            <a:r>
              <a:rPr sz="2933" spc="-20" dirty="0">
                <a:latin typeface="Calibri"/>
                <a:cs typeface="Calibri"/>
              </a:rPr>
              <a:t>d</a:t>
            </a:r>
            <a:r>
              <a:rPr sz="2933" spc="-13" dirty="0">
                <a:latin typeface="Calibri"/>
                <a:cs typeface="Calibri"/>
              </a:rPr>
              <a:t> </a:t>
            </a:r>
            <a:r>
              <a:rPr sz="2933" spc="-20" dirty="0">
                <a:latin typeface="Calibri"/>
                <a:cs typeface="Calibri"/>
              </a:rPr>
              <a:t>c</a:t>
            </a:r>
            <a:r>
              <a:rPr sz="2933" spc="-27" dirty="0">
                <a:latin typeface="Calibri"/>
                <a:cs typeface="Calibri"/>
              </a:rPr>
              <a:t>h</a:t>
            </a:r>
            <a:r>
              <a:rPr sz="2933" spc="-20" dirty="0">
                <a:latin typeface="Calibri"/>
                <a:cs typeface="Calibri"/>
              </a:rPr>
              <a:t>a</a:t>
            </a:r>
            <a:r>
              <a:rPr sz="2933" spc="-27" dirty="0">
                <a:latin typeface="Calibri"/>
                <a:cs typeface="Calibri"/>
              </a:rPr>
              <a:t>n</a:t>
            </a:r>
            <a:r>
              <a:rPr sz="2933" spc="-60" dirty="0">
                <a:latin typeface="Calibri"/>
                <a:cs typeface="Calibri"/>
              </a:rPr>
              <a:t>g</a:t>
            </a:r>
            <a:r>
              <a:rPr sz="2933" spc="-20" dirty="0">
                <a:latin typeface="Calibri"/>
                <a:cs typeface="Calibri"/>
              </a:rPr>
              <a:t>es</a:t>
            </a:r>
            <a:endParaRPr sz="2933" dirty="0">
              <a:latin typeface="Calibri"/>
              <a:cs typeface="Calibri"/>
            </a:endParaRPr>
          </a:p>
          <a:p>
            <a:pPr marL="443642" indent="-426709">
              <a:spcBef>
                <a:spcPts val="940"/>
              </a:spcBef>
              <a:buClr>
                <a:srgbClr val="DA1F28"/>
              </a:buClr>
              <a:buSzPct val="59090"/>
              <a:buFont typeface="Wingdings"/>
              <a:buChar char=""/>
              <a:tabLst>
                <a:tab pos="443642" algn="l"/>
              </a:tabLst>
            </a:pPr>
            <a:r>
              <a:rPr sz="2933" spc="-127" dirty="0">
                <a:latin typeface="Calibri"/>
                <a:cs typeface="Calibri"/>
              </a:rPr>
              <a:t>E</a:t>
            </a:r>
            <a:r>
              <a:rPr sz="2933" spc="-47" dirty="0">
                <a:latin typeface="Calibri"/>
                <a:cs typeface="Calibri"/>
              </a:rPr>
              <a:t>f</a:t>
            </a:r>
            <a:r>
              <a:rPr sz="2933" spc="-93" dirty="0">
                <a:latin typeface="Calibri"/>
                <a:cs typeface="Calibri"/>
              </a:rPr>
              <a:t>f</a:t>
            </a:r>
            <a:r>
              <a:rPr sz="2933" spc="-27" dirty="0">
                <a:latin typeface="Calibri"/>
                <a:cs typeface="Calibri"/>
              </a:rPr>
              <a:t>e</a:t>
            </a:r>
            <a:r>
              <a:rPr sz="2933" spc="-20" dirty="0">
                <a:latin typeface="Calibri"/>
                <a:cs typeface="Calibri"/>
              </a:rPr>
              <a:t>cti</a:t>
            </a:r>
            <a:r>
              <a:rPr sz="2933" spc="-40" dirty="0">
                <a:latin typeface="Calibri"/>
                <a:cs typeface="Calibri"/>
              </a:rPr>
              <a:t>v</a:t>
            </a:r>
            <a:r>
              <a:rPr sz="2933" spc="-20" dirty="0">
                <a:latin typeface="Calibri"/>
                <a:cs typeface="Calibri"/>
              </a:rPr>
              <a:t>e</a:t>
            </a:r>
            <a:r>
              <a:rPr sz="2933" spc="53" dirty="0">
                <a:latin typeface="Calibri"/>
                <a:cs typeface="Calibri"/>
              </a:rPr>
              <a:t> </a:t>
            </a:r>
            <a:r>
              <a:rPr sz="2933" spc="-27" dirty="0">
                <a:latin typeface="Calibri"/>
                <a:cs typeface="Calibri"/>
              </a:rPr>
              <a:t>d</a:t>
            </a:r>
            <a:r>
              <a:rPr sz="2933" spc="-47" dirty="0">
                <a:latin typeface="Calibri"/>
                <a:cs typeface="Calibri"/>
              </a:rPr>
              <a:t>a</a:t>
            </a:r>
            <a:r>
              <a:rPr sz="2933" spc="-53" dirty="0">
                <a:latin typeface="Calibri"/>
                <a:cs typeface="Calibri"/>
              </a:rPr>
              <a:t>t</a:t>
            </a:r>
            <a:r>
              <a:rPr sz="2933" spc="-27" dirty="0">
                <a:latin typeface="Calibri"/>
                <a:cs typeface="Calibri"/>
              </a:rPr>
              <a:t>e</a:t>
            </a:r>
            <a:r>
              <a:rPr sz="2933" spc="-13" dirty="0">
                <a:latin typeface="Calibri"/>
                <a:cs typeface="Calibri"/>
              </a:rPr>
              <a:t>s</a:t>
            </a:r>
            <a:r>
              <a:rPr sz="2933" spc="13" dirty="0">
                <a:latin typeface="Calibri"/>
                <a:cs typeface="Calibri"/>
              </a:rPr>
              <a:t> </a:t>
            </a:r>
            <a:r>
              <a:rPr sz="2933" spc="-80" dirty="0">
                <a:latin typeface="Calibri"/>
                <a:cs typeface="Calibri"/>
              </a:rPr>
              <a:t>f</a:t>
            </a:r>
            <a:r>
              <a:rPr sz="2933" spc="-13" dirty="0">
                <a:latin typeface="Calibri"/>
                <a:cs typeface="Calibri"/>
              </a:rPr>
              <a:t>or</a:t>
            </a:r>
            <a:r>
              <a:rPr sz="2933" spc="7" dirty="0">
                <a:latin typeface="Calibri"/>
                <a:cs typeface="Calibri"/>
              </a:rPr>
              <a:t> </a:t>
            </a:r>
            <a:r>
              <a:rPr sz="2933" spc="-113" dirty="0">
                <a:latin typeface="Calibri"/>
                <a:cs typeface="Calibri"/>
              </a:rPr>
              <a:t>k</a:t>
            </a:r>
            <a:r>
              <a:rPr sz="2933" spc="-40" dirty="0">
                <a:latin typeface="Calibri"/>
                <a:cs typeface="Calibri"/>
              </a:rPr>
              <a:t>e</a:t>
            </a:r>
            <a:r>
              <a:rPr sz="2933" spc="-13" dirty="0">
                <a:latin typeface="Calibri"/>
                <a:cs typeface="Calibri"/>
              </a:rPr>
              <a:t>y</a:t>
            </a:r>
            <a:r>
              <a:rPr sz="2933" spc="7" dirty="0">
                <a:latin typeface="Calibri"/>
                <a:cs typeface="Calibri"/>
              </a:rPr>
              <a:t> </a:t>
            </a:r>
            <a:r>
              <a:rPr sz="2933" spc="-20" dirty="0" smtClean="0">
                <a:latin typeface="Calibri"/>
                <a:cs typeface="Calibri"/>
              </a:rPr>
              <a:t>c</a:t>
            </a:r>
            <a:r>
              <a:rPr sz="2933" spc="-27" dirty="0" smtClean="0">
                <a:latin typeface="Calibri"/>
                <a:cs typeface="Calibri"/>
              </a:rPr>
              <a:t>h</a:t>
            </a:r>
            <a:r>
              <a:rPr sz="2933" spc="-20" dirty="0" smtClean="0">
                <a:latin typeface="Calibri"/>
                <a:cs typeface="Calibri"/>
              </a:rPr>
              <a:t>a</a:t>
            </a:r>
            <a:r>
              <a:rPr sz="2933" spc="-27" dirty="0" smtClean="0">
                <a:latin typeface="Calibri"/>
                <a:cs typeface="Calibri"/>
              </a:rPr>
              <a:t>n</a:t>
            </a:r>
            <a:r>
              <a:rPr sz="2933" spc="-60" dirty="0" smtClean="0">
                <a:latin typeface="Calibri"/>
                <a:cs typeface="Calibri"/>
              </a:rPr>
              <a:t>g</a:t>
            </a:r>
            <a:r>
              <a:rPr sz="2933" spc="-20" dirty="0" smtClean="0">
                <a:latin typeface="Calibri"/>
                <a:cs typeface="Calibri"/>
              </a:rPr>
              <a:t>es</a:t>
            </a:r>
            <a:endParaRPr sz="2933" dirty="0">
              <a:latin typeface="Calibri"/>
              <a:cs typeface="Calibri"/>
            </a:endParaRPr>
          </a:p>
        </p:txBody>
      </p:sp>
      <p:pic>
        <p:nvPicPr>
          <p:cNvPr id="9" name="Picture 8" descr="https://spintranet.alsde.edu/Templates/SDE-web-us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15154" y="4781007"/>
            <a:ext cx="1676110" cy="1425740"/>
          </a:xfrm>
          <a:prstGeom prst="rect">
            <a:avLst/>
          </a:prstGeom>
          <a:noFill/>
          <a:ln>
            <a:noFill/>
          </a:ln>
        </p:spPr>
      </p:pic>
    </p:spTree>
    <p:extLst>
      <p:ext uri="{BB962C8B-B14F-4D97-AF65-F5344CB8AC3E}">
        <p14:creationId xmlns:p14="http://schemas.microsoft.com/office/powerpoint/2010/main" val="14617193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186" y="763636"/>
            <a:ext cx="11575625" cy="738664"/>
          </a:xfrm>
        </p:spPr>
        <p:txBody>
          <a:bodyPr/>
          <a:lstStyle/>
          <a:p>
            <a:r>
              <a:rPr lang="en-US" dirty="0" smtClean="0"/>
              <a:t>Personnel Expenses: §200.430(1)(B)</a:t>
            </a:r>
            <a:endParaRPr lang="en-US" dirty="0"/>
          </a:p>
        </p:txBody>
      </p:sp>
      <p:sp>
        <p:nvSpPr>
          <p:cNvPr id="3" name="Text Placeholder 2"/>
          <p:cNvSpPr>
            <a:spLocks noGrp="1"/>
          </p:cNvSpPr>
          <p:nvPr>
            <p:ph type="body" idx="1"/>
          </p:nvPr>
        </p:nvSpPr>
        <p:spPr>
          <a:xfrm>
            <a:off x="308186" y="1918037"/>
            <a:ext cx="11883814" cy="4130065"/>
          </a:xfrm>
        </p:spPr>
        <p:txBody>
          <a:bodyPr/>
          <a:lstStyle/>
          <a:p>
            <a:pPr marL="457200" indent="-457200">
              <a:buFont typeface="Wingdings" panose="05000000000000000000" pitchFamily="2" charset="2"/>
              <a:buChar char="q"/>
            </a:pPr>
            <a:r>
              <a:rPr lang="en-US" dirty="0" smtClean="0"/>
              <a:t>Charges to Federal awards for salaries and wages must be based on records that accurately reflect the work performed.  These records must:</a:t>
            </a:r>
          </a:p>
          <a:p>
            <a:endParaRPr lang="en-US" sz="1600" dirty="0" smtClean="0"/>
          </a:p>
          <a:p>
            <a:pPr marL="1066785" lvl="1" indent="-457200">
              <a:buFont typeface="Wingdings" panose="05000000000000000000" pitchFamily="2" charset="2"/>
              <a:buChar char="§"/>
            </a:pPr>
            <a:r>
              <a:rPr lang="en-US" sz="2400" dirty="0" smtClean="0"/>
              <a:t>Be supported by a system of internal control</a:t>
            </a:r>
          </a:p>
          <a:p>
            <a:pPr marL="1066785" lvl="1" indent="-457200">
              <a:buFont typeface="Wingdings" panose="05000000000000000000" pitchFamily="2" charset="2"/>
              <a:buChar char="§"/>
            </a:pPr>
            <a:r>
              <a:rPr lang="en-US" sz="2400" dirty="0" smtClean="0"/>
              <a:t>Be incorporated into the official records of the non-Federal entity</a:t>
            </a:r>
          </a:p>
          <a:p>
            <a:pPr marL="1066785" lvl="1" indent="-457200">
              <a:buFont typeface="Wingdings" panose="05000000000000000000" pitchFamily="2" charset="2"/>
              <a:buChar char="§"/>
            </a:pPr>
            <a:r>
              <a:rPr lang="en-US" sz="2400" dirty="0" smtClean="0"/>
              <a:t>Reasonably reflect the total activity for which the employee is compensated by the non-Federal entity</a:t>
            </a:r>
          </a:p>
          <a:p>
            <a:pPr marL="1066785" lvl="1" indent="-457200">
              <a:buFont typeface="Wingdings" panose="05000000000000000000" pitchFamily="2" charset="2"/>
              <a:buChar char="§"/>
            </a:pPr>
            <a:r>
              <a:rPr lang="en-US" sz="2400" dirty="0" smtClean="0"/>
              <a:t>Encompass both federally assisted and all other activities compensated by the non-Federal entity on an integrated basis</a:t>
            </a:r>
          </a:p>
        </p:txBody>
      </p:sp>
      <p:pic>
        <p:nvPicPr>
          <p:cNvPr id="4" name="Picture 3" descr="https://spintranet.alsde.edu/Templates/SDE-web-us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977" y="5497188"/>
            <a:ext cx="1088281" cy="966651"/>
          </a:xfrm>
          <a:prstGeom prst="rect">
            <a:avLst/>
          </a:prstGeom>
          <a:noFill/>
          <a:ln>
            <a:noFill/>
          </a:ln>
        </p:spPr>
      </p:pic>
    </p:spTree>
    <p:extLst>
      <p:ext uri="{BB962C8B-B14F-4D97-AF65-F5344CB8AC3E}">
        <p14:creationId xmlns:p14="http://schemas.microsoft.com/office/powerpoint/2010/main" val="23238471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9108438">
            <a:off x="2942335" y="3180191"/>
            <a:ext cx="6613474" cy="1569660"/>
          </a:xfrm>
          <a:prstGeom prst="rect">
            <a:avLst/>
          </a:prstGeom>
          <a:noFill/>
        </p:spPr>
        <p:txBody>
          <a:bodyPr wrap="square" lIns="91440" tIns="45720" rIns="91440" bIns="4572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600" b="1" i="0" u="none" strike="noStrike" kern="0" cap="none" spc="50" normalizeH="0" baseline="0" noProof="0" dirty="0" smtClean="0">
                <a:ln w="0"/>
                <a:solidFill>
                  <a:srgbClr val="E7E6E6"/>
                </a:solidFill>
                <a:effectLst>
                  <a:innerShdw blurRad="63500" dist="50800" dir="13500000">
                    <a:srgbClr val="000000">
                      <a:alpha val="50000"/>
                    </a:srgbClr>
                  </a:innerShdw>
                </a:effectLst>
                <a:uLnTx/>
                <a:uFillTx/>
              </a:rPr>
              <a:t>DRAFT</a:t>
            </a:r>
          </a:p>
        </p:txBody>
      </p:sp>
      <p:sp>
        <p:nvSpPr>
          <p:cNvPr id="2" name="Title 1"/>
          <p:cNvSpPr>
            <a:spLocks noGrp="1"/>
          </p:cNvSpPr>
          <p:nvPr>
            <p:ph type="title"/>
          </p:nvPr>
        </p:nvSpPr>
        <p:spPr>
          <a:xfrm>
            <a:off x="308186" y="815887"/>
            <a:ext cx="11575625" cy="738664"/>
          </a:xfrm>
        </p:spPr>
        <p:txBody>
          <a:bodyPr/>
          <a:lstStyle/>
          <a:p>
            <a:r>
              <a:rPr lang="en-US" dirty="0"/>
              <a:t>Personnel </a:t>
            </a:r>
            <a:r>
              <a:rPr lang="en-US" dirty="0" smtClean="0"/>
              <a:t>Expenses cont’d: </a:t>
            </a:r>
            <a:r>
              <a:rPr lang="en-US" dirty="0"/>
              <a:t>§200.430(1)(B</a:t>
            </a:r>
            <a:r>
              <a:rPr lang="en-US" dirty="0" smtClean="0"/>
              <a:t>)</a:t>
            </a:r>
            <a:endParaRPr lang="en-US" dirty="0"/>
          </a:p>
        </p:txBody>
      </p:sp>
      <p:sp>
        <p:nvSpPr>
          <p:cNvPr id="3" name="Text Placeholder 2"/>
          <p:cNvSpPr>
            <a:spLocks noGrp="1"/>
          </p:cNvSpPr>
          <p:nvPr>
            <p:ph type="body" idx="1"/>
          </p:nvPr>
        </p:nvSpPr>
        <p:spPr>
          <a:xfrm>
            <a:off x="537391" y="2244611"/>
            <a:ext cx="10855960" cy="3405997"/>
          </a:xfrm>
        </p:spPr>
        <p:txBody>
          <a:bodyPr/>
          <a:lstStyle/>
          <a:p>
            <a:pPr marL="1066785" lvl="1" indent="-457200">
              <a:buFont typeface="Wingdings" panose="05000000000000000000" pitchFamily="2" charset="2"/>
              <a:buChar char="§"/>
            </a:pPr>
            <a:r>
              <a:rPr lang="en-US" sz="2400" b="1" dirty="0">
                <a:solidFill>
                  <a:schemeClr val="accent2"/>
                </a:solidFill>
              </a:rPr>
              <a:t>Comply with the established accounting policies and practices of the non-Federal entity</a:t>
            </a:r>
          </a:p>
          <a:p>
            <a:pPr marL="1066785" lvl="1" indent="-457200">
              <a:buFont typeface="Wingdings" panose="05000000000000000000" pitchFamily="2" charset="2"/>
              <a:buChar char="§"/>
            </a:pPr>
            <a:r>
              <a:rPr lang="en-US" sz="2400" b="1" dirty="0">
                <a:solidFill>
                  <a:schemeClr val="accent2"/>
                </a:solidFill>
              </a:rPr>
              <a:t>Support the distribution of the employee’s salary or wages among specific activities or cost objectives if the employee works on more than one Federal </a:t>
            </a:r>
            <a:r>
              <a:rPr lang="en-US" sz="2400" b="1" dirty="0" smtClean="0">
                <a:solidFill>
                  <a:schemeClr val="accent2"/>
                </a:solidFill>
              </a:rPr>
              <a:t>award</a:t>
            </a:r>
          </a:p>
          <a:p>
            <a:pPr marL="1066785" lvl="1" indent="-457200">
              <a:buFont typeface="Wingdings" panose="05000000000000000000" pitchFamily="2" charset="2"/>
              <a:buChar char="§"/>
            </a:pPr>
            <a:r>
              <a:rPr lang="en-US" sz="2400" b="1" dirty="0" smtClean="0">
                <a:solidFill>
                  <a:schemeClr val="accent2"/>
                </a:solidFill>
              </a:rPr>
              <a:t>Budget estimates (i.e., estimates determined before the services are performed) alone do not qualify as support for charges to Federal awards, but may be used for interim accounting purposes</a:t>
            </a:r>
            <a:endParaRPr lang="en-US" sz="2400" b="1" dirty="0">
              <a:solidFill>
                <a:schemeClr val="accent2"/>
              </a:solidFill>
            </a:endParaRPr>
          </a:p>
          <a:p>
            <a:endParaRPr lang="en-US" dirty="0"/>
          </a:p>
        </p:txBody>
      </p:sp>
      <p:pic>
        <p:nvPicPr>
          <p:cNvPr id="4" name="Picture 3" descr="https://spintranet.alsde.edu/Templates/SDE-web-us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5633" y="5097829"/>
            <a:ext cx="1676110" cy="1425740"/>
          </a:xfrm>
          <a:prstGeom prst="rect">
            <a:avLst/>
          </a:prstGeom>
          <a:noFill/>
          <a:ln>
            <a:noFill/>
          </a:ln>
        </p:spPr>
      </p:pic>
    </p:spTree>
    <p:extLst>
      <p:ext uri="{BB962C8B-B14F-4D97-AF65-F5344CB8AC3E}">
        <p14:creationId xmlns:p14="http://schemas.microsoft.com/office/powerpoint/2010/main" val="42683243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186" y="724447"/>
            <a:ext cx="11575625" cy="738664"/>
          </a:xfrm>
        </p:spPr>
        <p:txBody>
          <a:bodyPr/>
          <a:lstStyle/>
          <a:p>
            <a:r>
              <a:rPr lang="en-US" dirty="0"/>
              <a:t>Personnel </a:t>
            </a:r>
            <a:r>
              <a:rPr lang="en-US" dirty="0" smtClean="0"/>
              <a:t>Expenses cont’d: </a:t>
            </a:r>
            <a:r>
              <a:rPr lang="en-US" dirty="0"/>
              <a:t>§200.430(1)(B)</a:t>
            </a:r>
          </a:p>
        </p:txBody>
      </p:sp>
      <p:sp>
        <p:nvSpPr>
          <p:cNvPr id="3" name="Text Placeholder 2"/>
          <p:cNvSpPr>
            <a:spLocks noGrp="1"/>
          </p:cNvSpPr>
          <p:nvPr>
            <p:ph type="body" idx="1"/>
          </p:nvPr>
        </p:nvSpPr>
        <p:spPr>
          <a:xfrm>
            <a:off x="992776" y="1931102"/>
            <a:ext cx="9953897" cy="3529172"/>
          </a:xfrm>
        </p:spPr>
        <p:txBody>
          <a:bodyPr/>
          <a:lstStyle/>
          <a:p>
            <a:pPr marL="457200" indent="-457200">
              <a:buFont typeface="Wingdings" panose="05000000000000000000" pitchFamily="2" charset="2"/>
              <a:buChar char="q"/>
            </a:pPr>
            <a:r>
              <a:rPr lang="en-US" dirty="0" smtClean="0"/>
              <a:t>Significant  changes in the corresponding work activity (as defined by the non-Federal entity’s written policies) are identified and entered into the records in a timely manner.</a:t>
            </a:r>
          </a:p>
          <a:p>
            <a:endParaRPr lang="en-US" dirty="0" smtClean="0"/>
          </a:p>
          <a:p>
            <a:pPr marL="457200" indent="-457200">
              <a:buFont typeface="Wingdings" panose="05000000000000000000" pitchFamily="2" charset="2"/>
              <a:buChar char="q"/>
            </a:pPr>
            <a:r>
              <a:rPr lang="en-US" dirty="0" smtClean="0"/>
              <a:t>Short term (such as 1 or 2 months) fluctuation between workload categories need not be considered as long as the distribution of salaries and wages is reasonable over the longer term</a:t>
            </a:r>
            <a:endParaRPr lang="en-US" dirty="0"/>
          </a:p>
        </p:txBody>
      </p:sp>
      <p:pic>
        <p:nvPicPr>
          <p:cNvPr id="4" name="Picture 3" descr="https://spintranet.alsde.edu/Templates/SDE-web-us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07701" y="5215395"/>
            <a:ext cx="1676110" cy="1425740"/>
          </a:xfrm>
          <a:prstGeom prst="rect">
            <a:avLst/>
          </a:prstGeom>
          <a:noFill/>
          <a:ln>
            <a:noFill/>
          </a:ln>
        </p:spPr>
      </p:pic>
    </p:spTree>
    <p:extLst>
      <p:ext uri="{BB962C8B-B14F-4D97-AF65-F5344CB8AC3E}">
        <p14:creationId xmlns:p14="http://schemas.microsoft.com/office/powerpoint/2010/main" val="33752418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BF422C72-DC11-4E56-A808-0552FE2B6FB2[1] (Protected View) - Word"/>
          <p:cNvPicPr>
            <a:picLocks noGrp="1" noChangeAspect="1"/>
          </p:cNvPicPr>
          <p:nvPr>
            <p:ph type="pic" idx="1"/>
          </p:nvPr>
        </p:nvPicPr>
        <p:blipFill>
          <a:blip r:embed="rId2">
            <a:extLst>
              <a:ext uri="{28A0092B-C50C-407E-A947-70E740481C1C}">
                <a14:useLocalDpi xmlns:a14="http://schemas.microsoft.com/office/drawing/2010/main" val="0"/>
              </a:ext>
            </a:extLst>
          </a:blip>
          <a:srcRect l="464" r="464"/>
          <a:stretch>
            <a:fillRect/>
          </a:stretch>
        </p:blipFill>
        <p:spPr>
          <a:xfrm>
            <a:off x="0" y="-1136468"/>
            <a:ext cx="12518572" cy="7328263"/>
          </a:xfrm>
        </p:spPr>
      </p:pic>
    </p:spTree>
    <p:extLst>
      <p:ext uri="{BB962C8B-B14F-4D97-AF65-F5344CB8AC3E}">
        <p14:creationId xmlns:p14="http://schemas.microsoft.com/office/powerpoint/2010/main" val="15427457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Placeholder 4" descr="mutliple funds [Compatibility Mode] - Word"/>
          <p:cNvPicPr>
            <a:picLocks noGrp="1" noChangeAspect="1"/>
          </p:cNvPicPr>
          <p:nvPr>
            <p:ph type="pic" idx="1"/>
          </p:nvPr>
        </p:nvPicPr>
        <p:blipFill>
          <a:blip r:embed="rId2">
            <a:extLst>
              <a:ext uri="{28A0092B-C50C-407E-A947-70E740481C1C}">
                <a14:useLocalDpi xmlns:a14="http://schemas.microsoft.com/office/drawing/2010/main" val="0"/>
              </a:ext>
            </a:extLst>
          </a:blip>
          <a:srcRect t="5294" b="5294"/>
          <a:stretch>
            <a:fillRect/>
          </a:stretch>
        </p:blipFill>
        <p:spPr>
          <a:xfrm>
            <a:off x="0" y="0"/>
            <a:ext cx="12192000" cy="6857999"/>
          </a:xfrm>
        </p:spPr>
      </p:pic>
    </p:spTree>
    <p:extLst>
      <p:ext uri="{BB962C8B-B14F-4D97-AF65-F5344CB8AC3E}">
        <p14:creationId xmlns:p14="http://schemas.microsoft.com/office/powerpoint/2010/main" val="32663201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2192000" cy="6858000"/>
          </a:xfrm>
          <a:prstGeom prst="rect">
            <a:avLst/>
          </a:prstGeom>
          <a:blipFill>
            <a:blip r:embed="rId3" cstate="print"/>
            <a:stretch>
              <a:fillRect/>
            </a:stretch>
          </a:blipFill>
        </p:spPr>
        <p:txBody>
          <a:bodyPr wrap="square" lIns="0" tIns="0" rIns="0" bIns="0" rtlCol="0"/>
          <a:lstStyle/>
          <a:p>
            <a:endParaRPr sz="2400"/>
          </a:p>
        </p:txBody>
      </p:sp>
      <p:sp>
        <p:nvSpPr>
          <p:cNvPr id="3" name="object 3"/>
          <p:cNvSpPr/>
          <p:nvPr/>
        </p:nvSpPr>
        <p:spPr>
          <a:xfrm>
            <a:off x="0" y="1524000"/>
            <a:ext cx="12192000" cy="1143000"/>
          </a:xfrm>
          <a:custGeom>
            <a:avLst/>
            <a:gdLst/>
            <a:ahLst/>
            <a:cxnLst/>
            <a:rect l="l" t="t" r="r" b="b"/>
            <a:pathLst>
              <a:path w="9144000" h="857250">
                <a:moveTo>
                  <a:pt x="0" y="857250"/>
                </a:moveTo>
                <a:lnTo>
                  <a:pt x="9144000" y="857250"/>
                </a:lnTo>
                <a:lnTo>
                  <a:pt x="9144000" y="0"/>
                </a:lnTo>
                <a:lnTo>
                  <a:pt x="0" y="0"/>
                </a:lnTo>
                <a:lnTo>
                  <a:pt x="0" y="857250"/>
                </a:lnTo>
                <a:close/>
              </a:path>
            </a:pathLst>
          </a:custGeom>
          <a:solidFill>
            <a:srgbClr val="FFFFFF"/>
          </a:solidFill>
        </p:spPr>
        <p:txBody>
          <a:bodyPr wrap="square" lIns="0" tIns="0" rIns="0" bIns="0" rtlCol="0"/>
          <a:lstStyle/>
          <a:p>
            <a:endParaRPr sz="2400"/>
          </a:p>
        </p:txBody>
      </p:sp>
      <p:sp>
        <p:nvSpPr>
          <p:cNvPr id="4" name="object 4"/>
          <p:cNvSpPr/>
          <p:nvPr/>
        </p:nvSpPr>
        <p:spPr>
          <a:xfrm>
            <a:off x="0" y="1600200"/>
            <a:ext cx="1727200" cy="990600"/>
          </a:xfrm>
          <a:custGeom>
            <a:avLst/>
            <a:gdLst/>
            <a:ahLst/>
            <a:cxnLst/>
            <a:rect l="l" t="t" r="r" b="b"/>
            <a:pathLst>
              <a:path w="1295400" h="742950">
                <a:moveTo>
                  <a:pt x="0" y="742950"/>
                </a:moveTo>
                <a:lnTo>
                  <a:pt x="1295400" y="742950"/>
                </a:lnTo>
                <a:lnTo>
                  <a:pt x="1295400" y="0"/>
                </a:lnTo>
                <a:lnTo>
                  <a:pt x="0" y="0"/>
                </a:lnTo>
                <a:lnTo>
                  <a:pt x="0" y="742950"/>
                </a:lnTo>
                <a:close/>
              </a:path>
            </a:pathLst>
          </a:custGeom>
          <a:solidFill>
            <a:srgbClr val="DA1F28"/>
          </a:solidFill>
        </p:spPr>
        <p:txBody>
          <a:bodyPr wrap="square" lIns="0" tIns="0" rIns="0" bIns="0" rtlCol="0"/>
          <a:lstStyle/>
          <a:p>
            <a:endParaRPr sz="2400"/>
          </a:p>
        </p:txBody>
      </p:sp>
      <p:sp>
        <p:nvSpPr>
          <p:cNvPr id="5" name="object 5"/>
          <p:cNvSpPr/>
          <p:nvPr/>
        </p:nvSpPr>
        <p:spPr>
          <a:xfrm>
            <a:off x="1828800" y="1600200"/>
            <a:ext cx="10363200" cy="990600"/>
          </a:xfrm>
          <a:custGeom>
            <a:avLst/>
            <a:gdLst/>
            <a:ahLst/>
            <a:cxnLst/>
            <a:rect l="l" t="t" r="r" b="b"/>
            <a:pathLst>
              <a:path w="7772400" h="742950">
                <a:moveTo>
                  <a:pt x="0" y="742950"/>
                </a:moveTo>
                <a:lnTo>
                  <a:pt x="7772400" y="742950"/>
                </a:lnTo>
                <a:lnTo>
                  <a:pt x="7772400" y="0"/>
                </a:lnTo>
                <a:lnTo>
                  <a:pt x="0" y="0"/>
                </a:lnTo>
                <a:lnTo>
                  <a:pt x="0" y="742950"/>
                </a:lnTo>
                <a:close/>
              </a:path>
            </a:pathLst>
          </a:custGeom>
          <a:solidFill>
            <a:srgbClr val="2CA1BE"/>
          </a:solidFill>
        </p:spPr>
        <p:txBody>
          <a:bodyPr wrap="square" lIns="0" tIns="0" rIns="0" bIns="0" rtlCol="0"/>
          <a:lstStyle/>
          <a:p>
            <a:endParaRPr sz="2400"/>
          </a:p>
        </p:txBody>
      </p:sp>
      <p:sp>
        <p:nvSpPr>
          <p:cNvPr id="6" name="object 6"/>
          <p:cNvSpPr txBox="1"/>
          <p:nvPr/>
        </p:nvSpPr>
        <p:spPr>
          <a:xfrm>
            <a:off x="1933786" y="1735670"/>
            <a:ext cx="3893820" cy="902876"/>
          </a:xfrm>
          <a:prstGeom prst="rect">
            <a:avLst/>
          </a:prstGeom>
        </p:spPr>
        <p:txBody>
          <a:bodyPr vert="horz" wrap="square" lIns="0" tIns="0" rIns="0" bIns="0" rtlCol="0">
            <a:spAutoFit/>
          </a:bodyPr>
          <a:lstStyle/>
          <a:p>
            <a:pPr marL="16933"/>
            <a:r>
              <a:rPr sz="5867" spc="-73" dirty="0">
                <a:solidFill>
                  <a:srgbClr val="FFFFFF"/>
                </a:solidFill>
                <a:latin typeface="Tw Cen MT"/>
                <a:cs typeface="Tw Cen MT"/>
              </a:rPr>
              <a:t>K</a:t>
            </a:r>
            <a:r>
              <a:rPr sz="5867" spc="-233" dirty="0">
                <a:solidFill>
                  <a:srgbClr val="FFFFFF"/>
                </a:solidFill>
                <a:latin typeface="Tw Cen MT"/>
                <a:cs typeface="Tw Cen MT"/>
              </a:rPr>
              <a:t>e</a:t>
            </a:r>
            <a:r>
              <a:rPr sz="5867" dirty="0">
                <a:solidFill>
                  <a:srgbClr val="FFFFFF"/>
                </a:solidFill>
                <a:latin typeface="Tw Cen MT"/>
                <a:cs typeface="Tw Cen MT"/>
              </a:rPr>
              <a:t>y Ch</a:t>
            </a:r>
            <a:r>
              <a:rPr sz="5867" spc="-13" dirty="0">
                <a:solidFill>
                  <a:srgbClr val="FFFFFF"/>
                </a:solidFill>
                <a:latin typeface="Tw Cen MT"/>
                <a:cs typeface="Tw Cen MT"/>
              </a:rPr>
              <a:t>a</a:t>
            </a:r>
            <a:r>
              <a:rPr sz="5867" dirty="0">
                <a:solidFill>
                  <a:srgbClr val="FFFFFF"/>
                </a:solidFill>
                <a:latin typeface="Tw Cen MT"/>
                <a:cs typeface="Tw Cen MT"/>
              </a:rPr>
              <a:t>n</a:t>
            </a:r>
            <a:r>
              <a:rPr sz="5867" spc="-120" dirty="0">
                <a:solidFill>
                  <a:srgbClr val="FFFFFF"/>
                </a:solidFill>
                <a:latin typeface="Tw Cen MT"/>
                <a:cs typeface="Tw Cen MT"/>
              </a:rPr>
              <a:t>g</a:t>
            </a:r>
            <a:r>
              <a:rPr sz="5867" dirty="0">
                <a:solidFill>
                  <a:srgbClr val="FFFFFF"/>
                </a:solidFill>
                <a:latin typeface="Tw Cen MT"/>
                <a:cs typeface="Tw Cen MT"/>
              </a:rPr>
              <a:t>es</a:t>
            </a:r>
            <a:endParaRPr sz="5867">
              <a:latin typeface="Tw Cen MT"/>
              <a:cs typeface="Tw Cen MT"/>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3866"/>
            <a:fld id="{81D60167-4931-47E6-BA6A-407CBD079E47}" type="slidenum">
              <a:rPr spc="-13" dirty="0"/>
              <a:pPr marL="33866"/>
              <a:t>35</a:t>
            </a:fld>
            <a:endParaRPr spc="-13" dirty="0"/>
          </a:p>
        </p:txBody>
      </p:sp>
      <p:sp>
        <p:nvSpPr>
          <p:cNvPr id="7" name="object 7"/>
          <p:cNvSpPr txBox="1"/>
          <p:nvPr/>
        </p:nvSpPr>
        <p:spPr>
          <a:xfrm>
            <a:off x="1933786" y="2969557"/>
            <a:ext cx="3707160" cy="820674"/>
          </a:xfrm>
          <a:prstGeom prst="rect">
            <a:avLst/>
          </a:prstGeom>
        </p:spPr>
        <p:txBody>
          <a:bodyPr vert="horz" wrap="square" lIns="0" tIns="0" rIns="0" bIns="0" rtlCol="0">
            <a:spAutoFit/>
          </a:bodyPr>
          <a:lstStyle/>
          <a:p>
            <a:pPr marL="16933"/>
            <a:r>
              <a:rPr lang="en-US" sz="5333" spc="-20" dirty="0" smtClean="0">
                <a:solidFill>
                  <a:srgbClr val="464646"/>
                </a:solidFill>
                <a:latin typeface="Tw Cen MT"/>
                <a:cs typeface="Tw Cen MT"/>
              </a:rPr>
              <a:t>Indirect Costs</a:t>
            </a:r>
            <a:endParaRPr sz="5333" dirty="0">
              <a:latin typeface="Tw Cen MT"/>
              <a:cs typeface="Tw Cen MT"/>
            </a:endParaRPr>
          </a:p>
        </p:txBody>
      </p:sp>
    </p:spTree>
    <p:extLst>
      <p:ext uri="{BB962C8B-B14F-4D97-AF65-F5344CB8AC3E}">
        <p14:creationId xmlns:p14="http://schemas.microsoft.com/office/powerpoint/2010/main" val="42116628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17425" y="6341871"/>
            <a:ext cx="11673839" cy="168655"/>
          </a:xfrm>
          <a:prstGeom prst="rect">
            <a:avLst/>
          </a:prstGeom>
          <a:blipFill>
            <a:blip r:embed="rId3" cstate="print"/>
            <a:stretch>
              <a:fillRect/>
            </a:stretch>
          </a:blipFill>
        </p:spPr>
        <p:txBody>
          <a:bodyPr wrap="square" lIns="0" tIns="0" rIns="0" bIns="0" rtlCol="0"/>
          <a:lstStyle/>
          <a:p>
            <a:endParaRPr sz="2400" dirty="0"/>
          </a:p>
        </p:txBody>
      </p:sp>
      <p:sp>
        <p:nvSpPr>
          <p:cNvPr id="3" name="object 3"/>
          <p:cNvSpPr/>
          <p:nvPr/>
        </p:nvSpPr>
        <p:spPr>
          <a:xfrm>
            <a:off x="287867" y="6375400"/>
            <a:ext cx="11531600" cy="0"/>
          </a:xfrm>
          <a:custGeom>
            <a:avLst/>
            <a:gdLst/>
            <a:ahLst/>
            <a:cxnLst/>
            <a:rect l="l" t="t" r="r" b="b"/>
            <a:pathLst>
              <a:path w="8648700">
                <a:moveTo>
                  <a:pt x="0" y="0"/>
                </a:moveTo>
                <a:lnTo>
                  <a:pt x="8648700" y="0"/>
                </a:lnTo>
              </a:path>
            </a:pathLst>
          </a:custGeom>
          <a:ln w="19050">
            <a:solidFill>
              <a:srgbClr val="464646"/>
            </a:solidFill>
          </a:ln>
        </p:spPr>
        <p:txBody>
          <a:bodyPr wrap="square" lIns="0" tIns="0" rIns="0" bIns="0" rtlCol="0"/>
          <a:lstStyle/>
          <a:p>
            <a:endParaRPr sz="2400" dirty="0"/>
          </a:p>
        </p:txBody>
      </p:sp>
      <p:sp>
        <p:nvSpPr>
          <p:cNvPr id="5" name="object 5"/>
          <p:cNvSpPr txBox="1">
            <a:spLocks noGrp="1"/>
          </p:cNvSpPr>
          <p:nvPr>
            <p:ph type="title"/>
          </p:nvPr>
        </p:nvSpPr>
        <p:spPr>
          <a:xfrm>
            <a:off x="410918" y="460833"/>
            <a:ext cx="15434167" cy="1182367"/>
          </a:xfrm>
          <a:prstGeom prst="rect">
            <a:avLst/>
          </a:prstGeom>
        </p:spPr>
        <p:txBody>
          <a:bodyPr vert="horz" wrap="square" lIns="0" tIns="439412" rIns="0" bIns="0" rtlCol="0">
            <a:spAutoFit/>
          </a:bodyPr>
          <a:lstStyle/>
          <a:p>
            <a:pPr marL="626518"/>
            <a:r>
              <a:rPr spc="-73" dirty="0"/>
              <a:t>K</a:t>
            </a:r>
            <a:r>
              <a:rPr spc="-193" dirty="0"/>
              <a:t>e</a:t>
            </a:r>
            <a:r>
              <a:rPr dirty="0"/>
              <a:t>y</a:t>
            </a:r>
            <a:r>
              <a:rPr spc="-20" dirty="0"/>
              <a:t> </a:t>
            </a:r>
            <a:r>
              <a:rPr spc="-33" dirty="0"/>
              <a:t>Ch</a:t>
            </a:r>
            <a:r>
              <a:rPr spc="-20" dirty="0"/>
              <a:t>a</a:t>
            </a:r>
            <a:r>
              <a:rPr spc="-33" dirty="0"/>
              <a:t>n</a:t>
            </a:r>
            <a:r>
              <a:rPr spc="-120" dirty="0"/>
              <a:t>g</a:t>
            </a:r>
            <a:r>
              <a:rPr dirty="0"/>
              <a:t>es</a:t>
            </a:r>
            <a:r>
              <a:rPr spc="-13" dirty="0"/>
              <a:t> </a:t>
            </a:r>
            <a:r>
              <a:rPr dirty="0"/>
              <a:t>i</a:t>
            </a:r>
            <a:r>
              <a:rPr spc="-27" dirty="0"/>
              <a:t>n</a:t>
            </a:r>
            <a:r>
              <a:rPr spc="-20" dirty="0"/>
              <a:t> </a:t>
            </a:r>
            <a:r>
              <a:rPr dirty="0"/>
              <a:t>I</a:t>
            </a:r>
            <a:r>
              <a:rPr spc="-33" dirty="0"/>
              <a:t>n</a:t>
            </a:r>
            <a:r>
              <a:rPr spc="-20" dirty="0"/>
              <a:t>d</a:t>
            </a:r>
            <a:r>
              <a:rPr dirty="0"/>
              <a:t>ire</a:t>
            </a:r>
            <a:r>
              <a:rPr spc="-33" dirty="0"/>
              <a:t>c</a:t>
            </a:r>
            <a:r>
              <a:rPr spc="-13" dirty="0"/>
              <a:t>t</a:t>
            </a:r>
            <a:r>
              <a:rPr spc="-7" dirty="0"/>
              <a:t> C</a:t>
            </a:r>
            <a:r>
              <a:rPr dirty="0"/>
              <a:t>os</a:t>
            </a:r>
            <a:r>
              <a:rPr spc="-7" dirty="0"/>
              <a:t>ts</a:t>
            </a: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3866"/>
            <a:fld id="{81D60167-4931-47E6-BA6A-407CBD079E47}" type="slidenum">
              <a:rPr spc="-13" dirty="0"/>
              <a:pPr marL="33866"/>
              <a:t>36</a:t>
            </a:fld>
            <a:endParaRPr spc="-13" dirty="0"/>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6933"/>
            <a:r>
              <a:rPr spc="-7" dirty="0"/>
              <a:t>U</a:t>
            </a:r>
            <a:r>
              <a:rPr spc="-13" dirty="0"/>
              <a:t>pdat</a:t>
            </a:r>
            <a:r>
              <a:rPr spc="7" dirty="0"/>
              <a:t>e</a:t>
            </a:r>
            <a:r>
              <a:rPr spc="-7" dirty="0"/>
              <a:t>d</a:t>
            </a:r>
            <a:r>
              <a:rPr spc="47" dirty="0"/>
              <a:t> </a:t>
            </a:r>
            <a:r>
              <a:rPr spc="-7" dirty="0"/>
              <a:t>F</a:t>
            </a:r>
            <a:r>
              <a:rPr spc="7" dirty="0"/>
              <a:t>e</a:t>
            </a:r>
            <a:r>
              <a:rPr spc="-7" dirty="0"/>
              <a:t>b </a:t>
            </a:r>
            <a:r>
              <a:rPr spc="-13" dirty="0"/>
              <a:t>4</a:t>
            </a:r>
            <a:r>
              <a:rPr spc="-7" dirty="0"/>
              <a:t>,</a:t>
            </a:r>
            <a:r>
              <a:rPr spc="13" dirty="0"/>
              <a:t> </a:t>
            </a:r>
            <a:r>
              <a:rPr spc="-13" dirty="0"/>
              <a:t>2015</a:t>
            </a:r>
          </a:p>
        </p:txBody>
      </p:sp>
      <p:sp>
        <p:nvSpPr>
          <p:cNvPr id="6" name="object 6"/>
          <p:cNvSpPr txBox="1"/>
          <p:nvPr/>
        </p:nvSpPr>
        <p:spPr>
          <a:xfrm>
            <a:off x="934720" y="1939205"/>
            <a:ext cx="10473267" cy="4413837"/>
          </a:xfrm>
          <a:prstGeom prst="rect">
            <a:avLst/>
          </a:prstGeom>
        </p:spPr>
        <p:txBody>
          <a:bodyPr vert="horz" wrap="square" lIns="0" tIns="0" rIns="0" bIns="0" rtlCol="0">
            <a:spAutoFit/>
          </a:bodyPr>
          <a:lstStyle/>
          <a:p>
            <a:pPr marL="443642" indent="-426709">
              <a:buClr>
                <a:srgbClr val="DA1F28"/>
              </a:buClr>
              <a:buSzPct val="59090"/>
              <a:buFont typeface="Wingdings"/>
              <a:buChar char=""/>
              <a:tabLst>
                <a:tab pos="443642" algn="l"/>
              </a:tabLst>
            </a:pPr>
            <a:r>
              <a:rPr sz="2933" spc="-20" dirty="0">
                <a:latin typeface="Calibri"/>
                <a:cs typeface="Calibri"/>
              </a:rPr>
              <a:t>Fl</a:t>
            </a:r>
            <a:r>
              <a:rPr sz="2933" spc="-73" dirty="0">
                <a:latin typeface="Calibri"/>
                <a:cs typeface="Calibri"/>
              </a:rPr>
              <a:t>e</a:t>
            </a:r>
            <a:r>
              <a:rPr sz="2933" spc="-20" dirty="0">
                <a:latin typeface="Calibri"/>
                <a:cs typeface="Calibri"/>
              </a:rPr>
              <a:t>xibilit</a:t>
            </a:r>
            <a:r>
              <a:rPr sz="2933" spc="-13" dirty="0">
                <a:latin typeface="Calibri"/>
                <a:cs typeface="Calibri"/>
              </a:rPr>
              <a:t>y</a:t>
            </a:r>
            <a:r>
              <a:rPr sz="2933" spc="7" dirty="0">
                <a:latin typeface="Calibri"/>
                <a:cs typeface="Calibri"/>
              </a:rPr>
              <a:t> </a:t>
            </a:r>
            <a:r>
              <a:rPr sz="2933" spc="-80" dirty="0">
                <a:latin typeface="Calibri"/>
                <a:cs typeface="Calibri"/>
              </a:rPr>
              <a:t>f</a:t>
            </a:r>
            <a:r>
              <a:rPr sz="2933" spc="-13" dirty="0">
                <a:latin typeface="Calibri"/>
                <a:cs typeface="Calibri"/>
              </a:rPr>
              <a:t>or</a:t>
            </a:r>
            <a:r>
              <a:rPr sz="2933" spc="7" dirty="0">
                <a:latin typeface="Calibri"/>
                <a:cs typeface="Calibri"/>
              </a:rPr>
              <a:t> </a:t>
            </a:r>
            <a:r>
              <a:rPr sz="2933" spc="-27" dirty="0">
                <a:latin typeface="Calibri"/>
                <a:cs typeface="Calibri"/>
              </a:rPr>
              <a:t>n</a:t>
            </a:r>
            <a:r>
              <a:rPr sz="2933" spc="-40" dirty="0">
                <a:latin typeface="Calibri"/>
                <a:cs typeface="Calibri"/>
              </a:rPr>
              <a:t>e</a:t>
            </a:r>
            <a:r>
              <a:rPr sz="2933" spc="-27" dirty="0">
                <a:latin typeface="Calibri"/>
                <a:cs typeface="Calibri"/>
              </a:rPr>
              <a:t>w</a:t>
            </a:r>
            <a:r>
              <a:rPr sz="2933" spc="7" dirty="0">
                <a:latin typeface="Calibri"/>
                <a:cs typeface="Calibri"/>
              </a:rPr>
              <a:t> </a:t>
            </a:r>
            <a:r>
              <a:rPr sz="2933" spc="-33" dirty="0">
                <a:latin typeface="Calibri"/>
                <a:cs typeface="Calibri"/>
              </a:rPr>
              <a:t>G</a:t>
            </a:r>
            <a:r>
              <a:rPr sz="2933" spc="-80" dirty="0">
                <a:latin typeface="Calibri"/>
                <a:cs typeface="Calibri"/>
              </a:rPr>
              <a:t>r</a:t>
            </a:r>
            <a:r>
              <a:rPr sz="2933" spc="-20" dirty="0">
                <a:latin typeface="Calibri"/>
                <a:cs typeface="Calibri"/>
              </a:rPr>
              <a:t>a</a:t>
            </a:r>
            <a:r>
              <a:rPr sz="2933" spc="-60" dirty="0">
                <a:latin typeface="Calibri"/>
                <a:cs typeface="Calibri"/>
              </a:rPr>
              <a:t>n</a:t>
            </a:r>
            <a:r>
              <a:rPr sz="2933" spc="-53" dirty="0">
                <a:latin typeface="Calibri"/>
                <a:cs typeface="Calibri"/>
              </a:rPr>
              <a:t>t</a:t>
            </a:r>
            <a:r>
              <a:rPr sz="2933" spc="-27" dirty="0">
                <a:latin typeface="Calibri"/>
                <a:cs typeface="Calibri"/>
              </a:rPr>
              <a:t>ee</a:t>
            </a:r>
            <a:r>
              <a:rPr sz="2933" spc="-7" dirty="0">
                <a:latin typeface="Calibri"/>
                <a:cs typeface="Calibri"/>
              </a:rPr>
              <a:t>s</a:t>
            </a:r>
            <a:r>
              <a:rPr sz="2933" spc="-13" dirty="0">
                <a:latin typeface="Calibri"/>
                <a:cs typeface="Calibri"/>
              </a:rPr>
              <a:t>:</a:t>
            </a:r>
            <a:r>
              <a:rPr sz="2933" spc="20" dirty="0">
                <a:latin typeface="Calibri"/>
                <a:cs typeface="Calibri"/>
              </a:rPr>
              <a:t> </a:t>
            </a:r>
            <a:r>
              <a:rPr sz="2933" spc="-27" dirty="0">
                <a:latin typeface="Calibri"/>
                <a:cs typeface="Calibri"/>
              </a:rPr>
              <a:t>d</a:t>
            </a:r>
            <a:r>
              <a:rPr sz="2933" spc="-20" dirty="0">
                <a:latin typeface="Calibri"/>
                <a:cs typeface="Calibri"/>
              </a:rPr>
              <a:t>e</a:t>
            </a:r>
            <a:r>
              <a:rPr sz="2933" spc="20" dirty="0">
                <a:latin typeface="Calibri"/>
                <a:cs typeface="Calibri"/>
              </a:rPr>
              <a:t> </a:t>
            </a:r>
            <a:r>
              <a:rPr sz="2933" spc="-33" dirty="0">
                <a:latin typeface="Calibri"/>
                <a:cs typeface="Calibri"/>
              </a:rPr>
              <a:t>m</a:t>
            </a:r>
            <a:r>
              <a:rPr sz="2933" dirty="0">
                <a:latin typeface="Calibri"/>
                <a:cs typeface="Calibri"/>
              </a:rPr>
              <a:t>i</a:t>
            </a:r>
            <a:r>
              <a:rPr sz="2933" spc="-20" dirty="0">
                <a:latin typeface="Calibri"/>
                <a:cs typeface="Calibri"/>
              </a:rPr>
              <a:t>nimi</a:t>
            </a:r>
            <a:r>
              <a:rPr sz="2933" spc="-13" dirty="0">
                <a:latin typeface="Calibri"/>
                <a:cs typeface="Calibri"/>
              </a:rPr>
              <a:t>s</a:t>
            </a:r>
            <a:r>
              <a:rPr sz="2933" spc="13" dirty="0">
                <a:latin typeface="Calibri"/>
                <a:cs typeface="Calibri"/>
              </a:rPr>
              <a:t> </a:t>
            </a:r>
            <a:r>
              <a:rPr sz="2933" spc="-80" dirty="0">
                <a:latin typeface="Calibri"/>
                <a:cs typeface="Calibri"/>
              </a:rPr>
              <a:t>r</a:t>
            </a:r>
            <a:r>
              <a:rPr sz="2933" spc="-47" dirty="0">
                <a:latin typeface="Calibri"/>
                <a:cs typeface="Calibri"/>
              </a:rPr>
              <a:t>a</a:t>
            </a:r>
            <a:r>
              <a:rPr sz="2933" spc="-53" dirty="0">
                <a:latin typeface="Calibri"/>
                <a:cs typeface="Calibri"/>
              </a:rPr>
              <a:t>t</a:t>
            </a:r>
            <a:r>
              <a:rPr sz="2933" spc="-20" dirty="0">
                <a:latin typeface="Calibri"/>
                <a:cs typeface="Calibri"/>
              </a:rPr>
              <a:t>e</a:t>
            </a:r>
            <a:r>
              <a:rPr sz="2933" spc="7" dirty="0">
                <a:latin typeface="Calibri"/>
                <a:cs typeface="Calibri"/>
              </a:rPr>
              <a:t> </a:t>
            </a:r>
            <a:r>
              <a:rPr sz="2933" spc="-13" dirty="0">
                <a:latin typeface="Calibri"/>
                <a:cs typeface="Calibri"/>
              </a:rPr>
              <a:t>of</a:t>
            </a:r>
            <a:r>
              <a:rPr sz="2933" spc="7" dirty="0">
                <a:latin typeface="Calibri"/>
                <a:cs typeface="Calibri"/>
              </a:rPr>
              <a:t> </a:t>
            </a:r>
            <a:r>
              <a:rPr sz="2933" spc="-20" dirty="0">
                <a:latin typeface="Calibri"/>
                <a:cs typeface="Calibri"/>
              </a:rPr>
              <a:t>10%</a:t>
            </a:r>
            <a:r>
              <a:rPr sz="2933" spc="-7" dirty="0">
                <a:latin typeface="Calibri"/>
                <a:cs typeface="Calibri"/>
              </a:rPr>
              <a:t> </a:t>
            </a:r>
            <a:r>
              <a:rPr sz="2933" spc="-40" dirty="0">
                <a:latin typeface="Calibri"/>
                <a:cs typeface="Calibri"/>
              </a:rPr>
              <a:t>M</a:t>
            </a:r>
            <a:r>
              <a:rPr sz="2933" spc="-27" dirty="0">
                <a:latin typeface="Calibri"/>
                <a:cs typeface="Calibri"/>
              </a:rPr>
              <a:t>T</a:t>
            </a:r>
            <a:r>
              <a:rPr sz="2933" spc="-20" dirty="0">
                <a:latin typeface="Calibri"/>
                <a:cs typeface="Calibri"/>
              </a:rPr>
              <a:t>DC</a:t>
            </a:r>
            <a:endParaRPr sz="2933" dirty="0">
              <a:latin typeface="Calibri"/>
              <a:cs typeface="Calibri"/>
            </a:endParaRPr>
          </a:p>
          <a:p>
            <a:pPr marL="443642" marR="831406" indent="-426709">
              <a:lnSpc>
                <a:spcPts val="3453"/>
              </a:lnSpc>
              <a:spcBef>
                <a:spcPts val="487"/>
              </a:spcBef>
              <a:buClr>
                <a:srgbClr val="DA1F28"/>
              </a:buClr>
              <a:buSzPct val="59090"/>
              <a:buFont typeface="Wingdings"/>
              <a:buChar char=""/>
              <a:tabLst>
                <a:tab pos="443642" algn="l"/>
              </a:tabLst>
            </a:pPr>
            <a:r>
              <a:rPr sz="2933" spc="-27" dirty="0">
                <a:latin typeface="Calibri"/>
                <a:cs typeface="Calibri"/>
              </a:rPr>
              <a:t>Unde</a:t>
            </a:r>
            <a:r>
              <a:rPr sz="2933" spc="-13" dirty="0">
                <a:latin typeface="Calibri"/>
                <a:cs typeface="Calibri"/>
              </a:rPr>
              <a:t>r</a:t>
            </a:r>
            <a:r>
              <a:rPr sz="2933" spc="13" dirty="0">
                <a:latin typeface="Calibri"/>
                <a:cs typeface="Calibri"/>
              </a:rPr>
              <a:t> </a:t>
            </a:r>
            <a:r>
              <a:rPr sz="2933" spc="-33" dirty="0">
                <a:latin typeface="MS PGothic"/>
                <a:cs typeface="MS PGothic"/>
              </a:rPr>
              <a:t>§§</a:t>
            </a:r>
            <a:r>
              <a:rPr sz="2933" spc="-20" dirty="0" smtClean="0">
                <a:latin typeface="Calibri"/>
                <a:cs typeface="Calibri"/>
              </a:rPr>
              <a:t>7</a:t>
            </a:r>
            <a:r>
              <a:rPr lang="en-US" sz="2933" spc="-20" dirty="0" smtClean="0">
                <a:latin typeface="Calibri"/>
                <a:cs typeface="Calibri"/>
              </a:rPr>
              <a:t>5</a:t>
            </a:r>
            <a:r>
              <a:rPr sz="2933" spc="-20" dirty="0" smtClean="0">
                <a:latin typeface="Calibri"/>
                <a:cs typeface="Calibri"/>
              </a:rPr>
              <a:t>.561</a:t>
            </a:r>
            <a:r>
              <a:rPr sz="2933" spc="-7" dirty="0" smtClean="0">
                <a:latin typeface="Calibri"/>
                <a:cs typeface="Calibri"/>
              </a:rPr>
              <a:t> </a:t>
            </a:r>
            <a:r>
              <a:rPr sz="2933" spc="-20" dirty="0">
                <a:latin typeface="Calibri"/>
                <a:cs typeface="Calibri"/>
              </a:rPr>
              <a:t>&amp;</a:t>
            </a:r>
            <a:r>
              <a:rPr sz="2933" spc="7" dirty="0">
                <a:latin typeface="Calibri"/>
                <a:cs typeface="Calibri"/>
              </a:rPr>
              <a:t> </a:t>
            </a:r>
            <a:r>
              <a:rPr sz="2933" spc="-20" dirty="0">
                <a:latin typeface="Calibri"/>
                <a:cs typeface="Calibri"/>
              </a:rPr>
              <a:t>76.561 </a:t>
            </a:r>
            <a:r>
              <a:rPr sz="2933" spc="-27" dirty="0">
                <a:latin typeface="Calibri"/>
                <a:cs typeface="Calibri"/>
              </a:rPr>
              <a:t>p</a:t>
            </a:r>
            <a:r>
              <a:rPr sz="2933" spc="-60" dirty="0">
                <a:latin typeface="Calibri"/>
                <a:cs typeface="Calibri"/>
              </a:rPr>
              <a:t>r</a:t>
            </a:r>
            <a:r>
              <a:rPr sz="2933" spc="-13" dirty="0">
                <a:latin typeface="Calibri"/>
                <a:cs typeface="Calibri"/>
              </a:rPr>
              <a:t>o</a:t>
            </a:r>
            <a:r>
              <a:rPr sz="2933" spc="-20" dirty="0">
                <a:latin typeface="Calibri"/>
                <a:cs typeface="Calibri"/>
              </a:rPr>
              <a:t>c</a:t>
            </a:r>
            <a:r>
              <a:rPr sz="2933" spc="-27" dirty="0">
                <a:latin typeface="Calibri"/>
                <a:cs typeface="Calibri"/>
              </a:rPr>
              <a:t>edu</a:t>
            </a:r>
            <a:r>
              <a:rPr sz="2933" spc="-47" dirty="0">
                <a:latin typeface="Calibri"/>
                <a:cs typeface="Calibri"/>
              </a:rPr>
              <a:t>r</a:t>
            </a:r>
            <a:r>
              <a:rPr sz="2933" spc="-27" dirty="0">
                <a:latin typeface="Calibri"/>
                <a:cs typeface="Calibri"/>
              </a:rPr>
              <a:t>e</a:t>
            </a:r>
            <a:r>
              <a:rPr sz="2933" spc="-7" dirty="0">
                <a:latin typeface="Calibri"/>
                <a:cs typeface="Calibri"/>
              </a:rPr>
              <a:t>s</a:t>
            </a:r>
            <a:r>
              <a:rPr sz="2933" spc="-13" dirty="0">
                <a:latin typeface="Calibri"/>
                <a:cs typeface="Calibri"/>
              </a:rPr>
              <a:t>,</a:t>
            </a:r>
            <a:r>
              <a:rPr sz="2933" spc="-7" dirty="0">
                <a:latin typeface="Calibri"/>
                <a:cs typeface="Calibri"/>
              </a:rPr>
              <a:t> </a:t>
            </a:r>
            <a:r>
              <a:rPr sz="2933" spc="-20" dirty="0">
                <a:latin typeface="Calibri"/>
                <a:cs typeface="Calibri"/>
              </a:rPr>
              <a:t>S</a:t>
            </a:r>
            <a:r>
              <a:rPr sz="2933" spc="-53" dirty="0">
                <a:latin typeface="Calibri"/>
                <a:cs typeface="Calibri"/>
              </a:rPr>
              <a:t>t</a:t>
            </a:r>
            <a:r>
              <a:rPr sz="2933" spc="-47" dirty="0">
                <a:latin typeface="Calibri"/>
                <a:cs typeface="Calibri"/>
              </a:rPr>
              <a:t>a</a:t>
            </a:r>
            <a:r>
              <a:rPr sz="2933" spc="-53" dirty="0">
                <a:latin typeface="Calibri"/>
                <a:cs typeface="Calibri"/>
              </a:rPr>
              <a:t>t</a:t>
            </a:r>
            <a:r>
              <a:rPr sz="2933" spc="-27" dirty="0">
                <a:latin typeface="Calibri"/>
                <a:cs typeface="Calibri"/>
              </a:rPr>
              <a:t>e</a:t>
            </a:r>
            <a:r>
              <a:rPr sz="2933" spc="-13" dirty="0">
                <a:latin typeface="Calibri"/>
                <a:cs typeface="Calibri"/>
              </a:rPr>
              <a:t>s</a:t>
            </a:r>
            <a:r>
              <a:rPr sz="2933" spc="27" dirty="0">
                <a:latin typeface="Calibri"/>
                <a:cs typeface="Calibri"/>
              </a:rPr>
              <a:t> </a:t>
            </a:r>
            <a:r>
              <a:rPr sz="2933" spc="-20" dirty="0">
                <a:latin typeface="Calibri"/>
                <a:cs typeface="Calibri"/>
              </a:rPr>
              <a:t>a</a:t>
            </a:r>
            <a:r>
              <a:rPr sz="2933" spc="-27" dirty="0">
                <a:latin typeface="Calibri"/>
                <a:cs typeface="Calibri"/>
              </a:rPr>
              <a:t>n</a:t>
            </a:r>
            <a:r>
              <a:rPr sz="2933" spc="-20" dirty="0">
                <a:latin typeface="Calibri"/>
                <a:cs typeface="Calibri"/>
              </a:rPr>
              <a:t>d</a:t>
            </a:r>
            <a:r>
              <a:rPr sz="2933" spc="-27" dirty="0">
                <a:latin typeface="Calibri"/>
                <a:cs typeface="Calibri"/>
              </a:rPr>
              <a:t> </a:t>
            </a:r>
            <a:r>
              <a:rPr sz="2933" spc="-13" dirty="0">
                <a:latin typeface="Calibri"/>
                <a:cs typeface="Calibri"/>
              </a:rPr>
              <a:t>L</a:t>
            </a:r>
            <a:r>
              <a:rPr sz="2933" spc="-60" dirty="0">
                <a:latin typeface="Calibri"/>
                <a:cs typeface="Calibri"/>
              </a:rPr>
              <a:t>E</a:t>
            </a:r>
            <a:r>
              <a:rPr sz="2933" spc="-20" dirty="0">
                <a:latin typeface="Calibri"/>
                <a:cs typeface="Calibri"/>
              </a:rPr>
              <a:t>As</a:t>
            </a:r>
            <a:r>
              <a:rPr sz="2933" spc="27" dirty="0">
                <a:latin typeface="Calibri"/>
                <a:cs typeface="Calibri"/>
              </a:rPr>
              <a:t> </a:t>
            </a:r>
            <a:r>
              <a:rPr sz="2933" spc="-27" dirty="0">
                <a:latin typeface="Calibri"/>
                <a:cs typeface="Calibri"/>
              </a:rPr>
              <a:t>n</a:t>
            </a:r>
            <a:r>
              <a:rPr sz="2933" spc="-13" dirty="0">
                <a:latin typeface="Calibri"/>
                <a:cs typeface="Calibri"/>
              </a:rPr>
              <a:t>ot</a:t>
            </a:r>
            <a:r>
              <a:rPr sz="2933" spc="-7" dirty="0">
                <a:latin typeface="Calibri"/>
                <a:cs typeface="Calibri"/>
              </a:rPr>
              <a:t> </a:t>
            </a:r>
            <a:r>
              <a:rPr sz="2933" spc="-20" dirty="0">
                <a:latin typeface="Calibri"/>
                <a:cs typeface="Calibri"/>
              </a:rPr>
              <a:t>eligible</a:t>
            </a:r>
            <a:endParaRPr sz="2933" dirty="0">
              <a:latin typeface="Calibri"/>
              <a:cs typeface="Calibri"/>
            </a:endParaRPr>
          </a:p>
          <a:p>
            <a:pPr marL="443642" marR="6773" indent="-426709">
              <a:spcBef>
                <a:spcPts val="167"/>
              </a:spcBef>
              <a:buClr>
                <a:srgbClr val="DA1F28"/>
              </a:buClr>
              <a:buSzPct val="59090"/>
              <a:buFont typeface="Wingdings"/>
              <a:buChar char=""/>
              <a:tabLst>
                <a:tab pos="443642" algn="l"/>
              </a:tabLst>
            </a:pPr>
            <a:r>
              <a:rPr sz="2933" spc="-13" dirty="0">
                <a:latin typeface="Calibri"/>
                <a:cs typeface="Calibri"/>
              </a:rPr>
              <a:t>D</a:t>
            </a:r>
            <a:r>
              <a:rPr sz="2933" spc="-20" dirty="0">
                <a:latin typeface="Calibri"/>
                <a:cs typeface="Calibri"/>
              </a:rPr>
              <a:t>e</a:t>
            </a:r>
            <a:r>
              <a:rPr sz="2933" dirty="0">
                <a:latin typeface="Calibri"/>
                <a:cs typeface="Calibri"/>
              </a:rPr>
              <a:t> </a:t>
            </a:r>
            <a:r>
              <a:rPr sz="2933" spc="-33" dirty="0">
                <a:latin typeface="Calibri"/>
                <a:cs typeface="Calibri"/>
              </a:rPr>
              <a:t>m</a:t>
            </a:r>
            <a:r>
              <a:rPr sz="2933" spc="-7" dirty="0">
                <a:latin typeface="Calibri"/>
                <a:cs typeface="Calibri"/>
              </a:rPr>
              <a:t>i</a:t>
            </a:r>
            <a:r>
              <a:rPr sz="2933" spc="-27" dirty="0">
                <a:latin typeface="Calibri"/>
                <a:cs typeface="Calibri"/>
              </a:rPr>
              <a:t>n</a:t>
            </a:r>
            <a:r>
              <a:rPr sz="2933" dirty="0">
                <a:latin typeface="Calibri"/>
                <a:cs typeface="Calibri"/>
              </a:rPr>
              <a:t>i</a:t>
            </a:r>
            <a:r>
              <a:rPr sz="2933" spc="-27" dirty="0">
                <a:latin typeface="Calibri"/>
                <a:cs typeface="Calibri"/>
              </a:rPr>
              <a:t>mu</a:t>
            </a:r>
            <a:r>
              <a:rPr sz="2933" spc="-13" dirty="0">
                <a:latin typeface="Calibri"/>
                <a:cs typeface="Calibri"/>
              </a:rPr>
              <a:t>s</a:t>
            </a:r>
            <a:r>
              <a:rPr sz="2933" spc="13" dirty="0">
                <a:latin typeface="Calibri"/>
                <a:cs typeface="Calibri"/>
              </a:rPr>
              <a:t> </a:t>
            </a:r>
            <a:r>
              <a:rPr sz="2933" spc="-80" dirty="0">
                <a:latin typeface="Calibri"/>
                <a:cs typeface="Calibri"/>
              </a:rPr>
              <a:t>r</a:t>
            </a:r>
            <a:r>
              <a:rPr sz="2933" spc="-47" dirty="0">
                <a:latin typeface="Calibri"/>
                <a:cs typeface="Calibri"/>
              </a:rPr>
              <a:t>a</a:t>
            </a:r>
            <a:r>
              <a:rPr sz="2933" spc="-53" dirty="0">
                <a:latin typeface="Calibri"/>
                <a:cs typeface="Calibri"/>
              </a:rPr>
              <a:t>t</a:t>
            </a:r>
            <a:r>
              <a:rPr sz="2933" spc="-20" dirty="0">
                <a:latin typeface="Calibri"/>
                <a:cs typeface="Calibri"/>
              </a:rPr>
              <a:t>e</a:t>
            </a:r>
            <a:r>
              <a:rPr sz="2933" spc="20" dirty="0">
                <a:latin typeface="Calibri"/>
                <a:cs typeface="Calibri"/>
              </a:rPr>
              <a:t> </a:t>
            </a:r>
            <a:r>
              <a:rPr sz="2933" spc="-27" dirty="0">
                <a:latin typeface="Calibri"/>
                <a:cs typeface="Calibri"/>
              </a:rPr>
              <a:t>n</a:t>
            </a:r>
            <a:r>
              <a:rPr sz="2933" spc="-13" dirty="0">
                <a:latin typeface="Calibri"/>
                <a:cs typeface="Calibri"/>
              </a:rPr>
              <a:t>ot </a:t>
            </a:r>
            <a:r>
              <a:rPr sz="2933" spc="-53" dirty="0">
                <a:latin typeface="Calibri"/>
                <a:cs typeface="Calibri"/>
              </a:rPr>
              <a:t>t</a:t>
            </a:r>
            <a:r>
              <a:rPr sz="2933" spc="-20" dirty="0">
                <a:latin typeface="Calibri"/>
                <a:cs typeface="Calibri"/>
              </a:rPr>
              <a:t>o</a:t>
            </a:r>
            <a:r>
              <a:rPr sz="2933" spc="27" dirty="0">
                <a:latin typeface="Calibri"/>
                <a:cs typeface="Calibri"/>
              </a:rPr>
              <a:t> </a:t>
            </a:r>
            <a:r>
              <a:rPr sz="2933" spc="-27" dirty="0">
                <a:latin typeface="Calibri"/>
                <a:cs typeface="Calibri"/>
              </a:rPr>
              <a:t>b</a:t>
            </a:r>
            <a:r>
              <a:rPr sz="2933" spc="-20" dirty="0">
                <a:latin typeface="Calibri"/>
                <a:cs typeface="Calibri"/>
              </a:rPr>
              <a:t>e</a:t>
            </a:r>
            <a:r>
              <a:rPr sz="2933" dirty="0">
                <a:latin typeface="Calibri"/>
                <a:cs typeface="Calibri"/>
              </a:rPr>
              <a:t> </a:t>
            </a:r>
            <a:r>
              <a:rPr sz="2933" spc="-53" dirty="0">
                <a:latin typeface="Calibri"/>
                <a:cs typeface="Calibri"/>
              </a:rPr>
              <a:t>c</a:t>
            </a:r>
            <a:r>
              <a:rPr sz="2933" spc="-13" dirty="0">
                <a:latin typeface="Calibri"/>
                <a:cs typeface="Calibri"/>
              </a:rPr>
              <a:t>o</a:t>
            </a:r>
            <a:r>
              <a:rPr sz="2933" spc="-40" dirty="0">
                <a:latin typeface="Calibri"/>
                <a:cs typeface="Calibri"/>
              </a:rPr>
              <a:t>n</a:t>
            </a:r>
            <a:r>
              <a:rPr sz="2933" spc="-13" dirty="0">
                <a:latin typeface="Calibri"/>
                <a:cs typeface="Calibri"/>
              </a:rPr>
              <a:t>f</a:t>
            </a:r>
            <a:r>
              <a:rPr sz="2933" spc="-27" dirty="0">
                <a:latin typeface="Calibri"/>
                <a:cs typeface="Calibri"/>
              </a:rPr>
              <a:t>u</a:t>
            </a:r>
            <a:r>
              <a:rPr sz="2933" spc="-7" dirty="0">
                <a:latin typeface="Calibri"/>
                <a:cs typeface="Calibri"/>
              </a:rPr>
              <a:t>s</a:t>
            </a:r>
            <a:r>
              <a:rPr sz="2933" spc="-27" dirty="0">
                <a:latin typeface="Calibri"/>
                <a:cs typeface="Calibri"/>
              </a:rPr>
              <a:t>e</a:t>
            </a:r>
            <a:r>
              <a:rPr sz="2933" spc="-20" dirty="0">
                <a:latin typeface="Calibri"/>
                <a:cs typeface="Calibri"/>
              </a:rPr>
              <a:t>d</a:t>
            </a:r>
            <a:r>
              <a:rPr sz="2933" dirty="0">
                <a:latin typeface="Calibri"/>
                <a:cs typeface="Calibri"/>
              </a:rPr>
              <a:t> </a:t>
            </a:r>
            <a:r>
              <a:rPr sz="2933" spc="-27" dirty="0">
                <a:latin typeface="Calibri"/>
                <a:cs typeface="Calibri"/>
              </a:rPr>
              <a:t>w</a:t>
            </a:r>
            <a:r>
              <a:rPr sz="2933" dirty="0">
                <a:latin typeface="Calibri"/>
                <a:cs typeface="Calibri"/>
              </a:rPr>
              <a:t>i</a:t>
            </a:r>
            <a:r>
              <a:rPr sz="2933" spc="-20" dirty="0">
                <a:latin typeface="Calibri"/>
                <a:cs typeface="Calibri"/>
              </a:rPr>
              <a:t>th</a:t>
            </a:r>
            <a:r>
              <a:rPr sz="2933" dirty="0">
                <a:latin typeface="Calibri"/>
                <a:cs typeface="Calibri"/>
              </a:rPr>
              <a:t> </a:t>
            </a:r>
            <a:r>
              <a:rPr sz="2933" spc="-13" dirty="0">
                <a:latin typeface="Calibri"/>
                <a:cs typeface="Calibri"/>
              </a:rPr>
              <a:t>D</a:t>
            </a:r>
            <a:r>
              <a:rPr sz="2933" spc="-27" dirty="0">
                <a:latin typeface="Calibri"/>
                <a:cs typeface="Calibri"/>
              </a:rPr>
              <a:t>ep</a:t>
            </a:r>
            <a:r>
              <a:rPr sz="2933" spc="-13" dirty="0">
                <a:latin typeface="Calibri"/>
                <a:cs typeface="Calibri"/>
              </a:rPr>
              <a:t>ar</a:t>
            </a:r>
            <a:r>
              <a:rPr sz="2933" spc="-27" dirty="0">
                <a:latin typeface="Calibri"/>
                <a:cs typeface="Calibri"/>
              </a:rPr>
              <a:t>tme</a:t>
            </a:r>
            <a:r>
              <a:rPr sz="2933" spc="-53" dirty="0">
                <a:latin typeface="Calibri"/>
                <a:cs typeface="Calibri"/>
              </a:rPr>
              <a:t>n</a:t>
            </a:r>
            <a:r>
              <a:rPr sz="2933" spc="67" dirty="0">
                <a:latin typeface="Calibri"/>
                <a:cs typeface="Calibri"/>
              </a:rPr>
              <a:t>t</a:t>
            </a:r>
            <a:r>
              <a:rPr sz="2933" spc="-187" dirty="0">
                <a:latin typeface="Calibri"/>
                <a:cs typeface="Calibri"/>
              </a:rPr>
              <a:t>’</a:t>
            </a:r>
            <a:r>
              <a:rPr sz="2933" spc="-13" dirty="0">
                <a:latin typeface="Calibri"/>
                <a:cs typeface="Calibri"/>
              </a:rPr>
              <a:t>s</a:t>
            </a:r>
            <a:r>
              <a:rPr sz="2933" spc="27" dirty="0">
                <a:latin typeface="Calibri"/>
                <a:cs typeface="Calibri"/>
              </a:rPr>
              <a:t> </a:t>
            </a:r>
            <a:r>
              <a:rPr sz="2933" spc="-53" dirty="0">
                <a:latin typeface="Calibri"/>
                <a:cs typeface="Calibri"/>
              </a:rPr>
              <a:t>t</a:t>
            </a:r>
            <a:r>
              <a:rPr sz="2933" spc="-27" dirty="0">
                <a:latin typeface="Calibri"/>
                <a:cs typeface="Calibri"/>
              </a:rPr>
              <a:t>emp</a:t>
            </a:r>
            <a:r>
              <a:rPr sz="2933" spc="-20" dirty="0">
                <a:latin typeface="Calibri"/>
                <a:cs typeface="Calibri"/>
              </a:rPr>
              <a:t>o</a:t>
            </a:r>
            <a:r>
              <a:rPr sz="2933" spc="-80" dirty="0">
                <a:latin typeface="Calibri"/>
                <a:cs typeface="Calibri"/>
              </a:rPr>
              <a:t>r</a:t>
            </a:r>
            <a:r>
              <a:rPr sz="2933" spc="-20" dirty="0">
                <a:latin typeface="Calibri"/>
                <a:cs typeface="Calibri"/>
              </a:rPr>
              <a:t>a</a:t>
            </a:r>
            <a:r>
              <a:rPr sz="2933" dirty="0">
                <a:latin typeface="Calibri"/>
                <a:cs typeface="Calibri"/>
              </a:rPr>
              <a:t>r</a:t>
            </a:r>
            <a:r>
              <a:rPr sz="2933" spc="-13" dirty="0">
                <a:latin typeface="Calibri"/>
                <a:cs typeface="Calibri"/>
              </a:rPr>
              <a:t>y</a:t>
            </a:r>
            <a:r>
              <a:rPr sz="2933" spc="-7" dirty="0">
                <a:latin typeface="Calibri"/>
                <a:cs typeface="Calibri"/>
              </a:rPr>
              <a:t> </a:t>
            </a:r>
            <a:r>
              <a:rPr sz="2933" spc="-80" dirty="0">
                <a:latin typeface="Calibri"/>
                <a:cs typeface="Calibri"/>
              </a:rPr>
              <a:t>r</a:t>
            </a:r>
            <a:r>
              <a:rPr sz="2933" spc="-47" dirty="0">
                <a:latin typeface="Calibri"/>
                <a:cs typeface="Calibri"/>
              </a:rPr>
              <a:t>a</a:t>
            </a:r>
            <a:r>
              <a:rPr sz="2933" spc="-53" dirty="0">
                <a:latin typeface="Calibri"/>
                <a:cs typeface="Calibri"/>
              </a:rPr>
              <a:t>t</a:t>
            </a:r>
            <a:r>
              <a:rPr sz="2933" spc="-20" dirty="0">
                <a:latin typeface="Calibri"/>
                <a:cs typeface="Calibri"/>
              </a:rPr>
              <a:t>e</a:t>
            </a:r>
            <a:r>
              <a:rPr sz="2933" spc="7" dirty="0">
                <a:latin typeface="Calibri"/>
                <a:cs typeface="Calibri"/>
              </a:rPr>
              <a:t> </a:t>
            </a:r>
            <a:r>
              <a:rPr sz="2933" spc="-13" dirty="0">
                <a:latin typeface="Calibri"/>
                <a:cs typeface="Calibri"/>
              </a:rPr>
              <a:t>of</a:t>
            </a:r>
            <a:r>
              <a:rPr sz="2933" spc="7" dirty="0">
                <a:latin typeface="Calibri"/>
                <a:cs typeface="Calibri"/>
              </a:rPr>
              <a:t> </a:t>
            </a:r>
            <a:r>
              <a:rPr sz="2933" spc="-20" dirty="0">
                <a:latin typeface="Calibri"/>
                <a:cs typeface="Calibri"/>
              </a:rPr>
              <a:t>10%</a:t>
            </a:r>
            <a:r>
              <a:rPr sz="2933" spc="7" dirty="0">
                <a:latin typeface="Calibri"/>
                <a:cs typeface="Calibri"/>
              </a:rPr>
              <a:t> </a:t>
            </a:r>
            <a:r>
              <a:rPr sz="2933" spc="-20" dirty="0">
                <a:latin typeface="Calibri"/>
                <a:cs typeface="Calibri"/>
              </a:rPr>
              <a:t>di</a:t>
            </a:r>
            <a:r>
              <a:rPr sz="2933" spc="-47" dirty="0">
                <a:latin typeface="Calibri"/>
                <a:cs typeface="Calibri"/>
              </a:rPr>
              <a:t>r</a:t>
            </a:r>
            <a:r>
              <a:rPr sz="2933" spc="-27" dirty="0">
                <a:latin typeface="Calibri"/>
                <a:cs typeface="Calibri"/>
              </a:rPr>
              <a:t>e</a:t>
            </a:r>
            <a:r>
              <a:rPr sz="2933" spc="-20" dirty="0">
                <a:latin typeface="Calibri"/>
                <a:cs typeface="Calibri"/>
              </a:rPr>
              <a:t>c</a:t>
            </a:r>
            <a:r>
              <a:rPr sz="2933" spc="-13" dirty="0">
                <a:latin typeface="Calibri"/>
                <a:cs typeface="Calibri"/>
              </a:rPr>
              <a:t>t </a:t>
            </a:r>
            <a:r>
              <a:rPr sz="2933" spc="-7" dirty="0">
                <a:latin typeface="Calibri"/>
                <a:cs typeface="Calibri"/>
              </a:rPr>
              <a:t>s</a:t>
            </a:r>
            <a:r>
              <a:rPr sz="2933" spc="-20" dirty="0">
                <a:latin typeface="Calibri"/>
                <a:cs typeface="Calibri"/>
              </a:rPr>
              <a:t>a</a:t>
            </a:r>
            <a:r>
              <a:rPr sz="2933" spc="-13" dirty="0">
                <a:latin typeface="Calibri"/>
                <a:cs typeface="Calibri"/>
              </a:rPr>
              <a:t>lar</a:t>
            </a:r>
            <a:r>
              <a:rPr sz="2933" spc="-20" dirty="0">
                <a:latin typeface="Calibri"/>
                <a:cs typeface="Calibri"/>
              </a:rPr>
              <a:t>ie</a:t>
            </a:r>
            <a:r>
              <a:rPr sz="2933" spc="-13" dirty="0">
                <a:latin typeface="Calibri"/>
                <a:cs typeface="Calibri"/>
              </a:rPr>
              <a:t>s</a:t>
            </a:r>
            <a:r>
              <a:rPr sz="2933" spc="-20" dirty="0">
                <a:latin typeface="Calibri"/>
                <a:cs typeface="Calibri"/>
              </a:rPr>
              <a:t> a</a:t>
            </a:r>
            <a:r>
              <a:rPr sz="2933" spc="-27" dirty="0">
                <a:latin typeface="Calibri"/>
                <a:cs typeface="Calibri"/>
              </a:rPr>
              <a:t>n</a:t>
            </a:r>
            <a:r>
              <a:rPr sz="2933" spc="-20" dirty="0">
                <a:latin typeface="Calibri"/>
                <a:cs typeface="Calibri"/>
              </a:rPr>
              <a:t>d</a:t>
            </a:r>
            <a:r>
              <a:rPr sz="2933" spc="-13" dirty="0">
                <a:latin typeface="Calibri"/>
                <a:cs typeface="Calibri"/>
              </a:rPr>
              <a:t> </a:t>
            </a:r>
            <a:r>
              <a:rPr sz="2933" spc="-60" dirty="0">
                <a:latin typeface="Calibri"/>
                <a:cs typeface="Calibri"/>
              </a:rPr>
              <a:t>w</a:t>
            </a:r>
            <a:r>
              <a:rPr sz="2933" spc="-20" dirty="0">
                <a:latin typeface="Calibri"/>
                <a:cs typeface="Calibri"/>
              </a:rPr>
              <a:t>a</a:t>
            </a:r>
            <a:r>
              <a:rPr sz="2933" spc="-60" dirty="0">
                <a:latin typeface="Calibri"/>
                <a:cs typeface="Calibri"/>
              </a:rPr>
              <a:t>g</a:t>
            </a:r>
            <a:r>
              <a:rPr sz="2933" spc="-27" dirty="0">
                <a:latin typeface="Calibri"/>
                <a:cs typeface="Calibri"/>
              </a:rPr>
              <a:t>e</a:t>
            </a:r>
            <a:r>
              <a:rPr sz="2933" spc="-13" dirty="0">
                <a:latin typeface="Calibri"/>
                <a:cs typeface="Calibri"/>
              </a:rPr>
              <a:t>s</a:t>
            </a:r>
            <a:endParaRPr sz="2933" dirty="0">
              <a:latin typeface="Calibri"/>
              <a:cs typeface="Calibri"/>
            </a:endParaRPr>
          </a:p>
          <a:p>
            <a:pPr marL="443642" marR="347125" indent="-426709">
              <a:spcBef>
                <a:spcPts val="272"/>
              </a:spcBef>
              <a:buClr>
                <a:srgbClr val="DA1F28"/>
              </a:buClr>
              <a:buSzPct val="59090"/>
              <a:buFont typeface="Wingdings"/>
              <a:buChar char=""/>
              <a:tabLst>
                <a:tab pos="443642" algn="l"/>
                <a:tab pos="5274601" algn="l"/>
              </a:tabLst>
            </a:pPr>
            <a:r>
              <a:rPr sz="2933" spc="-27" dirty="0">
                <a:latin typeface="Calibri"/>
                <a:cs typeface="Calibri"/>
              </a:rPr>
              <a:t>N</a:t>
            </a:r>
            <a:r>
              <a:rPr sz="2933" spc="-40" dirty="0">
                <a:latin typeface="Calibri"/>
                <a:cs typeface="Calibri"/>
              </a:rPr>
              <a:t>e</a:t>
            </a:r>
            <a:r>
              <a:rPr sz="2933" spc="-27" dirty="0">
                <a:latin typeface="Calibri"/>
                <a:cs typeface="Calibri"/>
              </a:rPr>
              <a:t>w</a:t>
            </a:r>
            <a:r>
              <a:rPr sz="2933" spc="27" dirty="0">
                <a:latin typeface="Calibri"/>
                <a:cs typeface="Calibri"/>
              </a:rPr>
              <a:t> </a:t>
            </a:r>
            <a:r>
              <a:rPr sz="2933" spc="-27" dirty="0">
                <a:latin typeface="Calibri"/>
                <a:cs typeface="Calibri"/>
              </a:rPr>
              <a:t>g</a:t>
            </a:r>
            <a:r>
              <a:rPr sz="2933" spc="-80" dirty="0">
                <a:latin typeface="Calibri"/>
                <a:cs typeface="Calibri"/>
              </a:rPr>
              <a:t>r</a:t>
            </a:r>
            <a:r>
              <a:rPr sz="2933" spc="-20" dirty="0">
                <a:latin typeface="Calibri"/>
                <a:cs typeface="Calibri"/>
              </a:rPr>
              <a:t>a</a:t>
            </a:r>
            <a:r>
              <a:rPr sz="2933" spc="-60" dirty="0">
                <a:latin typeface="Calibri"/>
                <a:cs typeface="Calibri"/>
              </a:rPr>
              <a:t>n</a:t>
            </a:r>
            <a:r>
              <a:rPr sz="2933" spc="-53" dirty="0">
                <a:latin typeface="Calibri"/>
                <a:cs typeface="Calibri"/>
              </a:rPr>
              <a:t>t</a:t>
            </a:r>
            <a:r>
              <a:rPr sz="2933" spc="-27" dirty="0">
                <a:latin typeface="Calibri"/>
                <a:cs typeface="Calibri"/>
              </a:rPr>
              <a:t>ee</a:t>
            </a:r>
            <a:r>
              <a:rPr sz="2933" spc="-13" dirty="0">
                <a:latin typeface="Calibri"/>
                <a:cs typeface="Calibri"/>
              </a:rPr>
              <a:t>s</a:t>
            </a:r>
            <a:r>
              <a:rPr sz="2933" spc="47" dirty="0">
                <a:latin typeface="Calibri"/>
                <a:cs typeface="Calibri"/>
              </a:rPr>
              <a:t> </a:t>
            </a:r>
            <a:r>
              <a:rPr sz="2933" spc="-20" dirty="0">
                <a:latin typeface="Calibri"/>
                <a:cs typeface="Calibri"/>
              </a:rPr>
              <a:t>t</a:t>
            </a:r>
            <a:r>
              <a:rPr sz="2933" spc="-27" dirty="0">
                <a:latin typeface="Calibri"/>
                <a:cs typeface="Calibri"/>
              </a:rPr>
              <a:t>h</a:t>
            </a:r>
            <a:r>
              <a:rPr sz="2933" spc="-47" dirty="0">
                <a:latin typeface="Calibri"/>
                <a:cs typeface="Calibri"/>
              </a:rPr>
              <a:t>a</a:t>
            </a:r>
            <a:r>
              <a:rPr sz="2933" spc="-13" dirty="0">
                <a:latin typeface="Calibri"/>
                <a:cs typeface="Calibri"/>
              </a:rPr>
              <a:t>t</a:t>
            </a:r>
            <a:r>
              <a:rPr sz="2933" dirty="0">
                <a:latin typeface="Calibri"/>
                <a:cs typeface="Calibri"/>
              </a:rPr>
              <a:t> </a:t>
            </a:r>
            <a:r>
              <a:rPr sz="2933" spc="-27" dirty="0">
                <a:latin typeface="Calibri"/>
                <a:cs typeface="Calibri"/>
              </a:rPr>
              <a:t>h</a:t>
            </a:r>
            <a:r>
              <a:rPr sz="2933" spc="-67" dirty="0">
                <a:latin typeface="Calibri"/>
                <a:cs typeface="Calibri"/>
              </a:rPr>
              <a:t>a</a:t>
            </a:r>
            <a:r>
              <a:rPr sz="2933" spc="-40" dirty="0">
                <a:latin typeface="Calibri"/>
                <a:cs typeface="Calibri"/>
              </a:rPr>
              <a:t>v</a:t>
            </a:r>
            <a:r>
              <a:rPr sz="2933" spc="-20" dirty="0">
                <a:latin typeface="Calibri"/>
                <a:cs typeface="Calibri"/>
              </a:rPr>
              <a:t>e</a:t>
            </a:r>
            <a:r>
              <a:rPr sz="2933" spc="-13" dirty="0">
                <a:latin typeface="Calibri"/>
                <a:cs typeface="Calibri"/>
              </a:rPr>
              <a:t> </a:t>
            </a:r>
            <a:r>
              <a:rPr sz="2933" spc="-27" dirty="0">
                <a:latin typeface="Calibri"/>
                <a:cs typeface="Calibri"/>
              </a:rPr>
              <a:t>n</a:t>
            </a:r>
            <a:r>
              <a:rPr sz="2933" spc="-40" dirty="0">
                <a:latin typeface="Calibri"/>
                <a:cs typeface="Calibri"/>
              </a:rPr>
              <a:t>ev</a:t>
            </a:r>
            <a:r>
              <a:rPr sz="2933" spc="-27" dirty="0">
                <a:latin typeface="Calibri"/>
                <a:cs typeface="Calibri"/>
              </a:rPr>
              <a:t>e</a:t>
            </a:r>
            <a:r>
              <a:rPr sz="2933" spc="-13" dirty="0">
                <a:latin typeface="Calibri"/>
                <a:cs typeface="Calibri"/>
              </a:rPr>
              <a:t>r</a:t>
            </a:r>
            <a:r>
              <a:rPr sz="2933" spc="7" dirty="0">
                <a:latin typeface="Calibri"/>
                <a:cs typeface="Calibri"/>
              </a:rPr>
              <a:t> </a:t>
            </a:r>
            <a:r>
              <a:rPr sz="2933" spc="-27" dirty="0">
                <a:latin typeface="Calibri"/>
                <a:cs typeface="Calibri"/>
              </a:rPr>
              <a:t>h</a:t>
            </a:r>
            <a:r>
              <a:rPr sz="2933" spc="-20" dirty="0">
                <a:latin typeface="Calibri"/>
                <a:cs typeface="Calibri"/>
              </a:rPr>
              <a:t>ad</a:t>
            </a:r>
            <a:r>
              <a:rPr sz="2933" spc="-13" dirty="0">
                <a:latin typeface="Calibri"/>
                <a:cs typeface="Calibri"/>
              </a:rPr>
              <a:t> </a:t>
            </a:r>
            <a:r>
              <a:rPr sz="2933" spc="-80" dirty="0">
                <a:latin typeface="Calibri"/>
                <a:cs typeface="Calibri"/>
              </a:rPr>
              <a:t>r</a:t>
            </a:r>
            <a:r>
              <a:rPr sz="2933" spc="-47" dirty="0">
                <a:latin typeface="Calibri"/>
                <a:cs typeface="Calibri"/>
              </a:rPr>
              <a:t>a</a:t>
            </a:r>
            <a:r>
              <a:rPr sz="2933" spc="-53" dirty="0">
                <a:latin typeface="Calibri"/>
                <a:cs typeface="Calibri"/>
              </a:rPr>
              <a:t>t</a:t>
            </a:r>
            <a:r>
              <a:rPr sz="2933" spc="-20" dirty="0">
                <a:latin typeface="Calibri"/>
                <a:cs typeface="Calibri"/>
              </a:rPr>
              <a:t>e</a:t>
            </a:r>
            <a:r>
              <a:rPr sz="2933" dirty="0">
                <a:latin typeface="Calibri"/>
                <a:cs typeface="Calibri"/>
              </a:rPr>
              <a:t> </a:t>
            </a:r>
            <a:r>
              <a:rPr sz="2933" spc="-27" dirty="0">
                <a:latin typeface="Calibri"/>
                <a:cs typeface="Calibri"/>
              </a:rPr>
              <a:t>h</a:t>
            </a:r>
            <a:r>
              <a:rPr sz="2933" spc="-67" dirty="0">
                <a:latin typeface="Calibri"/>
                <a:cs typeface="Calibri"/>
              </a:rPr>
              <a:t>a</a:t>
            </a:r>
            <a:r>
              <a:rPr sz="2933" spc="-40" dirty="0">
                <a:latin typeface="Calibri"/>
                <a:cs typeface="Calibri"/>
              </a:rPr>
              <a:t>v</a:t>
            </a:r>
            <a:r>
              <a:rPr sz="2933" spc="-20" dirty="0">
                <a:latin typeface="Calibri"/>
                <a:cs typeface="Calibri"/>
              </a:rPr>
              <a:t>e</a:t>
            </a:r>
            <a:r>
              <a:rPr sz="2933" spc="-13" dirty="0">
                <a:latin typeface="Calibri"/>
                <a:cs typeface="Calibri"/>
              </a:rPr>
              <a:t> o</a:t>
            </a:r>
            <a:r>
              <a:rPr sz="2933" spc="-40" dirty="0">
                <a:latin typeface="Calibri"/>
                <a:cs typeface="Calibri"/>
              </a:rPr>
              <a:t>p</a:t>
            </a:r>
            <a:r>
              <a:rPr sz="2933" spc="-20" dirty="0">
                <a:latin typeface="Calibri"/>
                <a:cs typeface="Calibri"/>
              </a:rPr>
              <a:t>t</a:t>
            </a:r>
            <a:r>
              <a:rPr sz="2933" dirty="0">
                <a:latin typeface="Calibri"/>
                <a:cs typeface="Calibri"/>
              </a:rPr>
              <a:t>i</a:t>
            </a:r>
            <a:r>
              <a:rPr sz="2933" spc="-13" dirty="0">
                <a:latin typeface="Calibri"/>
                <a:cs typeface="Calibri"/>
              </a:rPr>
              <a:t>o</a:t>
            </a:r>
            <a:r>
              <a:rPr sz="2933" spc="-20" dirty="0">
                <a:latin typeface="Calibri"/>
                <a:cs typeface="Calibri"/>
              </a:rPr>
              <a:t>n</a:t>
            </a:r>
            <a:r>
              <a:rPr sz="2933" dirty="0">
                <a:latin typeface="Calibri"/>
                <a:cs typeface="Calibri"/>
              </a:rPr>
              <a:t> </a:t>
            </a:r>
            <a:r>
              <a:rPr sz="2933" spc="-53" dirty="0">
                <a:latin typeface="Calibri"/>
                <a:cs typeface="Calibri"/>
              </a:rPr>
              <a:t>t</a:t>
            </a:r>
            <a:r>
              <a:rPr sz="2933" spc="-20" dirty="0">
                <a:latin typeface="Calibri"/>
                <a:cs typeface="Calibri"/>
              </a:rPr>
              <a:t>o</a:t>
            </a:r>
            <a:r>
              <a:rPr sz="2933" spc="13" dirty="0">
                <a:latin typeface="Calibri"/>
                <a:cs typeface="Calibri"/>
              </a:rPr>
              <a:t> </a:t>
            </a:r>
            <a:r>
              <a:rPr sz="2933" spc="-27" dirty="0">
                <a:latin typeface="Calibri"/>
                <a:cs typeface="Calibri"/>
              </a:rPr>
              <a:t>ne</a:t>
            </a:r>
            <a:r>
              <a:rPr sz="2933" spc="-40" dirty="0">
                <a:latin typeface="Calibri"/>
                <a:cs typeface="Calibri"/>
              </a:rPr>
              <a:t>g</a:t>
            </a:r>
            <a:r>
              <a:rPr sz="2933" spc="-13" dirty="0">
                <a:latin typeface="Calibri"/>
                <a:cs typeface="Calibri"/>
              </a:rPr>
              <a:t>o</a:t>
            </a:r>
            <a:r>
              <a:rPr sz="2933" spc="-20" dirty="0">
                <a:latin typeface="Calibri"/>
                <a:cs typeface="Calibri"/>
              </a:rPr>
              <a:t>t</a:t>
            </a:r>
            <a:r>
              <a:rPr sz="2933" dirty="0">
                <a:latin typeface="Calibri"/>
                <a:cs typeface="Calibri"/>
              </a:rPr>
              <a:t>i</a:t>
            </a:r>
            <a:r>
              <a:rPr sz="2933" spc="-47" dirty="0">
                <a:latin typeface="Calibri"/>
                <a:cs typeface="Calibri"/>
              </a:rPr>
              <a:t>a</a:t>
            </a:r>
            <a:r>
              <a:rPr sz="2933" spc="-53" dirty="0">
                <a:latin typeface="Calibri"/>
                <a:cs typeface="Calibri"/>
              </a:rPr>
              <a:t>t</a:t>
            </a:r>
            <a:r>
              <a:rPr sz="2933" spc="-20" dirty="0">
                <a:latin typeface="Calibri"/>
                <a:cs typeface="Calibri"/>
              </a:rPr>
              <a:t>e</a:t>
            </a:r>
            <a:r>
              <a:rPr sz="2933" spc="-7" dirty="0">
                <a:latin typeface="Calibri"/>
                <a:cs typeface="Calibri"/>
              </a:rPr>
              <a:t> </a:t>
            </a:r>
            <a:r>
              <a:rPr sz="2933" spc="-20" dirty="0">
                <a:latin typeface="Calibri"/>
                <a:cs typeface="Calibri"/>
              </a:rPr>
              <a:t>I</a:t>
            </a:r>
            <a:r>
              <a:rPr sz="2933" spc="-13" dirty="0">
                <a:latin typeface="Calibri"/>
                <a:cs typeface="Calibri"/>
              </a:rPr>
              <a:t>C</a:t>
            </a:r>
            <a:r>
              <a:rPr sz="2933" spc="-20" dirty="0">
                <a:latin typeface="Calibri"/>
                <a:cs typeface="Calibri"/>
              </a:rPr>
              <a:t>R</a:t>
            </a:r>
            <a:r>
              <a:rPr sz="2933" dirty="0">
                <a:latin typeface="Calibri"/>
                <a:cs typeface="Calibri"/>
              </a:rPr>
              <a:t> </a:t>
            </a:r>
            <a:r>
              <a:rPr sz="2933" spc="-20" dirty="0">
                <a:latin typeface="Calibri"/>
                <a:cs typeface="Calibri"/>
              </a:rPr>
              <a:t>a</a:t>
            </a:r>
            <a:r>
              <a:rPr sz="2933" spc="-27" dirty="0">
                <a:latin typeface="Calibri"/>
                <a:cs typeface="Calibri"/>
              </a:rPr>
              <a:t>n</a:t>
            </a:r>
            <a:r>
              <a:rPr sz="2933" spc="-20" dirty="0">
                <a:latin typeface="Calibri"/>
                <a:cs typeface="Calibri"/>
              </a:rPr>
              <a:t>d</a:t>
            </a:r>
            <a:r>
              <a:rPr sz="2933" spc="-13" dirty="0">
                <a:latin typeface="Calibri"/>
                <a:cs typeface="Calibri"/>
              </a:rPr>
              <a:t> </a:t>
            </a:r>
            <a:r>
              <a:rPr sz="2933" spc="-27" dirty="0">
                <a:latin typeface="Calibri"/>
                <a:cs typeface="Calibri"/>
              </a:rPr>
              <a:t>u</a:t>
            </a:r>
            <a:r>
              <a:rPr sz="2933" spc="-7" dirty="0">
                <a:latin typeface="Calibri"/>
                <a:cs typeface="Calibri"/>
              </a:rPr>
              <a:t>s</a:t>
            </a:r>
            <a:r>
              <a:rPr sz="2933" spc="-20" dirty="0">
                <a:latin typeface="Calibri"/>
                <a:cs typeface="Calibri"/>
              </a:rPr>
              <a:t>e</a:t>
            </a:r>
            <a:r>
              <a:rPr sz="2933" dirty="0">
                <a:latin typeface="Calibri"/>
                <a:cs typeface="Calibri"/>
              </a:rPr>
              <a:t> </a:t>
            </a:r>
            <a:r>
              <a:rPr sz="2933" spc="-53" dirty="0">
                <a:latin typeface="Calibri"/>
                <a:cs typeface="Calibri"/>
              </a:rPr>
              <a:t>t</a:t>
            </a:r>
            <a:r>
              <a:rPr sz="2933" spc="-27" dirty="0">
                <a:latin typeface="Calibri"/>
                <a:cs typeface="Calibri"/>
              </a:rPr>
              <a:t>emp</a:t>
            </a:r>
            <a:r>
              <a:rPr sz="2933" spc="-13" dirty="0">
                <a:latin typeface="Calibri"/>
                <a:cs typeface="Calibri"/>
              </a:rPr>
              <a:t>o</a:t>
            </a:r>
            <a:r>
              <a:rPr sz="2933" spc="-80" dirty="0">
                <a:latin typeface="Calibri"/>
                <a:cs typeface="Calibri"/>
              </a:rPr>
              <a:t>r</a:t>
            </a:r>
            <a:r>
              <a:rPr sz="2933" spc="-20" dirty="0">
                <a:latin typeface="Calibri"/>
                <a:cs typeface="Calibri"/>
              </a:rPr>
              <a:t>a</a:t>
            </a:r>
            <a:r>
              <a:rPr sz="2933" dirty="0">
                <a:latin typeface="Calibri"/>
                <a:cs typeface="Calibri"/>
              </a:rPr>
              <a:t>r</a:t>
            </a:r>
            <a:r>
              <a:rPr sz="2933" spc="-13" dirty="0">
                <a:latin typeface="Calibri"/>
                <a:cs typeface="Calibri"/>
              </a:rPr>
              <a:t>y</a:t>
            </a:r>
            <a:r>
              <a:rPr sz="2933" spc="27" dirty="0">
                <a:latin typeface="Calibri"/>
                <a:cs typeface="Calibri"/>
              </a:rPr>
              <a:t> </a:t>
            </a:r>
            <a:r>
              <a:rPr sz="2933" spc="-80" dirty="0">
                <a:latin typeface="Calibri"/>
                <a:cs typeface="Calibri"/>
              </a:rPr>
              <a:t>r</a:t>
            </a:r>
            <a:r>
              <a:rPr sz="2933" spc="-47" dirty="0">
                <a:latin typeface="Calibri"/>
                <a:cs typeface="Calibri"/>
              </a:rPr>
              <a:t>a</a:t>
            </a:r>
            <a:r>
              <a:rPr sz="2933" spc="-53" dirty="0">
                <a:latin typeface="Calibri"/>
                <a:cs typeface="Calibri"/>
              </a:rPr>
              <a:t>t</a:t>
            </a:r>
            <a:r>
              <a:rPr sz="2933" spc="-20" dirty="0">
                <a:latin typeface="Calibri"/>
                <a:cs typeface="Calibri"/>
              </a:rPr>
              <a:t>e</a:t>
            </a:r>
            <a:r>
              <a:rPr sz="2933" spc="7" dirty="0">
                <a:latin typeface="Calibri"/>
                <a:cs typeface="Calibri"/>
              </a:rPr>
              <a:t> </a:t>
            </a:r>
            <a:r>
              <a:rPr sz="2933" spc="-27" dirty="0" smtClean="0">
                <a:latin typeface="Calibri"/>
                <a:cs typeface="Calibri"/>
              </a:rPr>
              <a:t>O</a:t>
            </a:r>
            <a:r>
              <a:rPr sz="2933" spc="-20" dirty="0" smtClean="0">
                <a:latin typeface="Calibri"/>
                <a:cs typeface="Calibri"/>
              </a:rPr>
              <a:t>R</a:t>
            </a:r>
            <a:r>
              <a:rPr lang="en-US" sz="2933" dirty="0">
                <a:latin typeface="Calibri"/>
                <a:cs typeface="Calibri"/>
              </a:rPr>
              <a:t> </a:t>
            </a:r>
            <a:r>
              <a:rPr sz="2933" spc="-53" dirty="0" smtClean="0">
                <a:latin typeface="Calibri"/>
                <a:cs typeface="Calibri"/>
              </a:rPr>
              <a:t>t</a:t>
            </a:r>
            <a:r>
              <a:rPr sz="2933" spc="-13" dirty="0" smtClean="0">
                <a:latin typeface="Calibri"/>
                <a:cs typeface="Calibri"/>
              </a:rPr>
              <a:t>o</a:t>
            </a:r>
            <a:r>
              <a:rPr lang="en-US" sz="2933" spc="-13" dirty="0" smtClean="0">
                <a:latin typeface="Calibri"/>
                <a:cs typeface="Calibri"/>
              </a:rPr>
              <a:t> </a:t>
            </a:r>
            <a:r>
              <a:rPr sz="2933" spc="-13" dirty="0" smtClean="0">
                <a:latin typeface="Calibri"/>
                <a:cs typeface="Calibri"/>
              </a:rPr>
              <a:t>j</a:t>
            </a:r>
            <a:r>
              <a:rPr sz="2933" spc="-27" dirty="0" smtClean="0">
                <a:latin typeface="Calibri"/>
                <a:cs typeface="Calibri"/>
              </a:rPr>
              <a:t>u</a:t>
            </a:r>
            <a:r>
              <a:rPr sz="2933" spc="-40" dirty="0" smtClean="0">
                <a:latin typeface="Calibri"/>
                <a:cs typeface="Calibri"/>
              </a:rPr>
              <a:t>s</a:t>
            </a:r>
            <a:r>
              <a:rPr sz="2933" spc="-13" dirty="0" smtClean="0">
                <a:latin typeface="Calibri"/>
                <a:cs typeface="Calibri"/>
              </a:rPr>
              <a:t>t</a:t>
            </a:r>
            <a:r>
              <a:rPr sz="2933" dirty="0" smtClean="0">
                <a:latin typeface="Calibri"/>
                <a:cs typeface="Calibri"/>
              </a:rPr>
              <a:t> </a:t>
            </a:r>
            <a:r>
              <a:rPr sz="2933" spc="-27" dirty="0">
                <a:latin typeface="Calibri"/>
                <a:cs typeface="Calibri"/>
              </a:rPr>
              <a:t>u</a:t>
            </a:r>
            <a:r>
              <a:rPr sz="2933" spc="-7" dirty="0">
                <a:latin typeface="Calibri"/>
                <a:cs typeface="Calibri"/>
              </a:rPr>
              <a:t>s</a:t>
            </a:r>
            <a:r>
              <a:rPr sz="2933" spc="-20" dirty="0">
                <a:latin typeface="Calibri"/>
                <a:cs typeface="Calibri"/>
              </a:rPr>
              <a:t>e</a:t>
            </a:r>
            <a:r>
              <a:rPr sz="2933" spc="20" dirty="0">
                <a:latin typeface="Calibri"/>
                <a:cs typeface="Calibri"/>
              </a:rPr>
              <a:t> </a:t>
            </a:r>
            <a:r>
              <a:rPr sz="2933" spc="-27" dirty="0">
                <a:latin typeface="Calibri"/>
                <a:cs typeface="Calibri"/>
              </a:rPr>
              <a:t>d</a:t>
            </a:r>
            <a:r>
              <a:rPr sz="2933" spc="-20" dirty="0">
                <a:latin typeface="Calibri"/>
                <a:cs typeface="Calibri"/>
              </a:rPr>
              <a:t>e</a:t>
            </a:r>
            <a:r>
              <a:rPr sz="2933" spc="7" dirty="0">
                <a:latin typeface="Calibri"/>
                <a:cs typeface="Calibri"/>
              </a:rPr>
              <a:t> </a:t>
            </a:r>
            <a:r>
              <a:rPr sz="2933" spc="-33" dirty="0">
                <a:latin typeface="Calibri"/>
                <a:cs typeface="Calibri"/>
              </a:rPr>
              <a:t>m</a:t>
            </a:r>
            <a:r>
              <a:rPr sz="2933" dirty="0">
                <a:latin typeface="Calibri"/>
                <a:cs typeface="Calibri"/>
              </a:rPr>
              <a:t>i</a:t>
            </a:r>
            <a:r>
              <a:rPr sz="2933" spc="-27" dirty="0">
                <a:latin typeface="Calibri"/>
                <a:cs typeface="Calibri"/>
              </a:rPr>
              <a:t>n</a:t>
            </a:r>
            <a:r>
              <a:rPr sz="2933" dirty="0">
                <a:latin typeface="Calibri"/>
                <a:cs typeface="Calibri"/>
              </a:rPr>
              <a:t>i</a:t>
            </a:r>
            <a:r>
              <a:rPr sz="2933" spc="-27" dirty="0">
                <a:latin typeface="Calibri"/>
                <a:cs typeface="Calibri"/>
              </a:rPr>
              <a:t>mi</a:t>
            </a:r>
            <a:r>
              <a:rPr sz="2933" spc="-13" dirty="0">
                <a:latin typeface="Calibri"/>
                <a:cs typeface="Calibri"/>
              </a:rPr>
              <a:t>s</a:t>
            </a:r>
            <a:r>
              <a:rPr sz="2933" spc="13" dirty="0">
                <a:latin typeface="Calibri"/>
                <a:cs typeface="Calibri"/>
              </a:rPr>
              <a:t> </a:t>
            </a:r>
            <a:r>
              <a:rPr sz="2933" spc="-80" dirty="0">
                <a:latin typeface="Calibri"/>
                <a:cs typeface="Calibri"/>
              </a:rPr>
              <a:t>r</a:t>
            </a:r>
            <a:r>
              <a:rPr sz="2933" spc="-47" dirty="0">
                <a:latin typeface="Calibri"/>
                <a:cs typeface="Calibri"/>
              </a:rPr>
              <a:t>a</a:t>
            </a:r>
            <a:r>
              <a:rPr sz="2933" spc="-53" dirty="0">
                <a:latin typeface="Calibri"/>
                <a:cs typeface="Calibri"/>
              </a:rPr>
              <a:t>t</a:t>
            </a:r>
            <a:r>
              <a:rPr sz="2933" spc="-20" dirty="0">
                <a:latin typeface="Calibri"/>
                <a:cs typeface="Calibri"/>
              </a:rPr>
              <a:t>e</a:t>
            </a:r>
            <a:r>
              <a:rPr sz="2933" spc="7" dirty="0">
                <a:latin typeface="Calibri"/>
                <a:cs typeface="Calibri"/>
              </a:rPr>
              <a:t> </a:t>
            </a:r>
            <a:r>
              <a:rPr sz="2933" spc="-13" dirty="0">
                <a:latin typeface="Calibri"/>
                <a:cs typeface="Calibri"/>
              </a:rPr>
              <a:t>B</a:t>
            </a:r>
            <a:r>
              <a:rPr sz="2933" spc="-27" dirty="0">
                <a:latin typeface="Calibri"/>
                <a:cs typeface="Calibri"/>
              </a:rPr>
              <a:t>U</a:t>
            </a:r>
            <a:r>
              <a:rPr sz="2933" spc="-20" dirty="0">
                <a:latin typeface="Calibri"/>
                <a:cs typeface="Calibri"/>
              </a:rPr>
              <a:t>T</a:t>
            </a:r>
            <a:endParaRPr sz="2933" dirty="0">
              <a:latin typeface="Calibri"/>
              <a:cs typeface="Calibri"/>
            </a:endParaRPr>
          </a:p>
          <a:p>
            <a:pPr marL="904217" marR="2056502" lvl="1" indent="-364058">
              <a:lnSpc>
                <a:spcPct val="80000"/>
              </a:lnSpc>
              <a:spcBef>
                <a:spcPts val="867"/>
              </a:spcBef>
              <a:buClr>
                <a:srgbClr val="2CA1BE"/>
              </a:buClr>
              <a:buSzPct val="70000"/>
              <a:buFont typeface="Wingdings 2"/>
              <a:buChar char=""/>
              <a:tabLst>
                <a:tab pos="904217" algn="l"/>
              </a:tabLst>
            </a:pPr>
            <a:r>
              <a:rPr sz="2667" spc="-7" dirty="0">
                <a:latin typeface="Calibri"/>
                <a:cs typeface="Calibri"/>
              </a:rPr>
              <a:t>G</a:t>
            </a:r>
            <a:r>
              <a:rPr sz="2667" spc="-53" dirty="0">
                <a:latin typeface="Calibri"/>
                <a:cs typeface="Calibri"/>
              </a:rPr>
              <a:t>r</a:t>
            </a:r>
            <a:r>
              <a:rPr sz="2667" dirty="0">
                <a:latin typeface="Calibri"/>
                <a:cs typeface="Calibri"/>
              </a:rPr>
              <a:t>a</a:t>
            </a:r>
            <a:r>
              <a:rPr sz="2667" spc="-33" dirty="0">
                <a:latin typeface="Calibri"/>
                <a:cs typeface="Calibri"/>
              </a:rPr>
              <a:t>n</a:t>
            </a:r>
            <a:r>
              <a:rPr sz="2667" dirty="0">
                <a:latin typeface="Calibri"/>
                <a:cs typeface="Calibri"/>
              </a:rPr>
              <a:t>ts</a:t>
            </a:r>
            <a:r>
              <a:rPr sz="2667" spc="13" dirty="0">
                <a:latin typeface="Calibri"/>
                <a:cs typeface="Calibri"/>
              </a:rPr>
              <a:t> </a:t>
            </a:r>
            <a:r>
              <a:rPr sz="2667" spc="-7" dirty="0">
                <a:latin typeface="Calibri"/>
                <a:cs typeface="Calibri"/>
              </a:rPr>
              <a:t>s</a:t>
            </a:r>
            <a:r>
              <a:rPr sz="2667" dirty="0">
                <a:latin typeface="Calibri"/>
                <a:cs typeface="Calibri"/>
              </a:rPr>
              <a:t>ubj</a:t>
            </a:r>
            <a:r>
              <a:rPr sz="2667" spc="-7" dirty="0">
                <a:latin typeface="Calibri"/>
                <a:cs typeface="Calibri"/>
              </a:rPr>
              <a:t>e</a:t>
            </a:r>
            <a:r>
              <a:rPr sz="2667" dirty="0">
                <a:latin typeface="Calibri"/>
                <a:cs typeface="Calibri"/>
              </a:rPr>
              <a:t>ct</a:t>
            </a:r>
            <a:r>
              <a:rPr sz="2667" spc="-13" dirty="0">
                <a:latin typeface="Calibri"/>
                <a:cs typeface="Calibri"/>
              </a:rPr>
              <a:t> </a:t>
            </a:r>
            <a:r>
              <a:rPr sz="2667" spc="-33" dirty="0">
                <a:latin typeface="Calibri"/>
                <a:cs typeface="Calibri"/>
              </a:rPr>
              <a:t>t</a:t>
            </a:r>
            <a:r>
              <a:rPr sz="2667" dirty="0">
                <a:latin typeface="Calibri"/>
                <a:cs typeface="Calibri"/>
              </a:rPr>
              <a:t>o</a:t>
            </a:r>
            <a:r>
              <a:rPr sz="2667" spc="-13" dirty="0">
                <a:latin typeface="Calibri"/>
                <a:cs typeface="Calibri"/>
              </a:rPr>
              <a:t> </a:t>
            </a:r>
            <a:r>
              <a:rPr sz="2667" spc="-67" dirty="0">
                <a:latin typeface="Calibri"/>
                <a:cs typeface="Calibri"/>
              </a:rPr>
              <a:t>“</a:t>
            </a:r>
            <a:r>
              <a:rPr sz="2667" spc="-7" dirty="0">
                <a:latin typeface="Calibri"/>
                <a:cs typeface="Calibri"/>
              </a:rPr>
              <a:t>s</a:t>
            </a:r>
            <a:r>
              <a:rPr sz="2667" dirty="0">
                <a:latin typeface="Calibri"/>
                <a:cs typeface="Calibri"/>
              </a:rPr>
              <a:t>upp</a:t>
            </a:r>
            <a:r>
              <a:rPr sz="2667" spc="-7" dirty="0">
                <a:latin typeface="Calibri"/>
                <a:cs typeface="Calibri"/>
              </a:rPr>
              <a:t>leme</a:t>
            </a:r>
            <a:r>
              <a:rPr sz="2667" spc="-33" dirty="0">
                <a:latin typeface="Calibri"/>
                <a:cs typeface="Calibri"/>
              </a:rPr>
              <a:t>n</a:t>
            </a:r>
            <a:r>
              <a:rPr sz="2667" dirty="0">
                <a:latin typeface="Calibri"/>
                <a:cs typeface="Calibri"/>
              </a:rPr>
              <a:t>t</a:t>
            </a:r>
            <a:r>
              <a:rPr sz="2667" spc="20" dirty="0">
                <a:latin typeface="Calibri"/>
                <a:cs typeface="Calibri"/>
              </a:rPr>
              <a:t> </a:t>
            </a:r>
            <a:r>
              <a:rPr sz="2667" dirty="0">
                <a:latin typeface="Calibri"/>
                <a:cs typeface="Calibri"/>
              </a:rPr>
              <a:t>n</a:t>
            </a:r>
            <a:r>
              <a:rPr sz="2667" spc="-7" dirty="0">
                <a:latin typeface="Calibri"/>
                <a:cs typeface="Calibri"/>
              </a:rPr>
              <a:t>o</a:t>
            </a:r>
            <a:r>
              <a:rPr sz="2667" dirty="0">
                <a:latin typeface="Calibri"/>
                <a:cs typeface="Calibri"/>
              </a:rPr>
              <a:t>t</a:t>
            </a:r>
            <a:r>
              <a:rPr sz="2667" spc="-13" dirty="0">
                <a:latin typeface="Calibri"/>
                <a:cs typeface="Calibri"/>
              </a:rPr>
              <a:t> </a:t>
            </a:r>
            <a:r>
              <a:rPr sz="2667" spc="-7" dirty="0">
                <a:latin typeface="Calibri"/>
                <a:cs typeface="Calibri"/>
              </a:rPr>
              <a:t>s</a:t>
            </a:r>
            <a:r>
              <a:rPr sz="2667" dirty="0">
                <a:latin typeface="Calibri"/>
                <a:cs typeface="Calibri"/>
              </a:rPr>
              <a:t>upp</a:t>
            </a:r>
            <a:r>
              <a:rPr sz="2667" spc="-7" dirty="0">
                <a:latin typeface="Calibri"/>
                <a:cs typeface="Calibri"/>
              </a:rPr>
              <a:t>l</a:t>
            </a:r>
            <a:r>
              <a:rPr sz="2667" dirty="0">
                <a:latin typeface="Calibri"/>
                <a:cs typeface="Calibri"/>
              </a:rPr>
              <a:t>a</a:t>
            </a:r>
            <a:r>
              <a:rPr sz="2667" spc="-33" dirty="0">
                <a:latin typeface="Calibri"/>
                <a:cs typeface="Calibri"/>
              </a:rPr>
              <a:t>n</a:t>
            </a:r>
            <a:r>
              <a:rPr sz="2667" spc="93" dirty="0">
                <a:latin typeface="Calibri"/>
                <a:cs typeface="Calibri"/>
              </a:rPr>
              <a:t>t</a:t>
            </a:r>
            <a:r>
              <a:rPr sz="2667" dirty="0">
                <a:latin typeface="Calibri"/>
                <a:cs typeface="Calibri"/>
              </a:rPr>
              <a:t>”</a:t>
            </a:r>
            <a:r>
              <a:rPr sz="2667" spc="-13" dirty="0">
                <a:latin typeface="Calibri"/>
                <a:cs typeface="Calibri"/>
              </a:rPr>
              <a:t> </a:t>
            </a:r>
            <a:r>
              <a:rPr sz="2667" spc="-7" dirty="0">
                <a:latin typeface="Calibri"/>
                <a:cs typeface="Calibri"/>
              </a:rPr>
              <a:t>m</a:t>
            </a:r>
            <a:r>
              <a:rPr sz="2667" dirty="0">
                <a:latin typeface="Calibri"/>
                <a:cs typeface="Calibri"/>
              </a:rPr>
              <a:t>u</a:t>
            </a:r>
            <a:r>
              <a:rPr sz="2667" spc="-40" dirty="0">
                <a:latin typeface="Calibri"/>
                <a:cs typeface="Calibri"/>
              </a:rPr>
              <a:t>s</a:t>
            </a:r>
            <a:r>
              <a:rPr sz="2667" dirty="0">
                <a:latin typeface="Calibri"/>
                <a:cs typeface="Calibri"/>
              </a:rPr>
              <a:t>t u</a:t>
            </a:r>
            <a:r>
              <a:rPr sz="2667" spc="-7" dirty="0">
                <a:latin typeface="Calibri"/>
                <a:cs typeface="Calibri"/>
              </a:rPr>
              <a:t>s</a:t>
            </a:r>
            <a:r>
              <a:rPr sz="2667" dirty="0">
                <a:latin typeface="Calibri"/>
                <a:cs typeface="Calibri"/>
              </a:rPr>
              <a:t>e </a:t>
            </a:r>
            <a:r>
              <a:rPr sz="2667" spc="-40" dirty="0">
                <a:latin typeface="Calibri"/>
                <a:cs typeface="Calibri"/>
              </a:rPr>
              <a:t>r</a:t>
            </a:r>
            <a:r>
              <a:rPr sz="2667" spc="-7" dirty="0">
                <a:latin typeface="Calibri"/>
                <a:cs typeface="Calibri"/>
              </a:rPr>
              <a:t>e</a:t>
            </a:r>
            <a:r>
              <a:rPr sz="2667" spc="-40" dirty="0">
                <a:latin typeface="Calibri"/>
                <a:cs typeface="Calibri"/>
              </a:rPr>
              <a:t>s</a:t>
            </a:r>
            <a:r>
              <a:rPr sz="2667" dirty="0">
                <a:latin typeface="Calibri"/>
                <a:cs typeface="Calibri"/>
              </a:rPr>
              <a:t>t</a:t>
            </a:r>
            <a:r>
              <a:rPr sz="2667" spc="-7" dirty="0">
                <a:latin typeface="Calibri"/>
                <a:cs typeface="Calibri"/>
              </a:rPr>
              <a:t>ri</a:t>
            </a:r>
            <a:r>
              <a:rPr sz="2667" dirty="0">
                <a:latin typeface="Calibri"/>
                <a:cs typeface="Calibri"/>
              </a:rPr>
              <a:t>c</a:t>
            </a:r>
            <a:r>
              <a:rPr sz="2667" spc="-33" dirty="0">
                <a:latin typeface="Calibri"/>
                <a:cs typeface="Calibri"/>
              </a:rPr>
              <a:t>t</a:t>
            </a:r>
            <a:r>
              <a:rPr sz="2667" spc="-7" dirty="0">
                <a:latin typeface="Calibri"/>
                <a:cs typeface="Calibri"/>
              </a:rPr>
              <a:t>e</a:t>
            </a:r>
            <a:r>
              <a:rPr sz="2667" dirty="0">
                <a:latin typeface="Calibri"/>
                <a:cs typeface="Calibri"/>
              </a:rPr>
              <a:t>d</a:t>
            </a:r>
            <a:r>
              <a:rPr sz="2667" spc="40" dirty="0">
                <a:latin typeface="Calibri"/>
                <a:cs typeface="Calibri"/>
              </a:rPr>
              <a:t> </a:t>
            </a:r>
            <a:r>
              <a:rPr sz="2667" spc="-53" dirty="0">
                <a:latin typeface="Calibri"/>
                <a:cs typeface="Calibri"/>
              </a:rPr>
              <a:t>r</a:t>
            </a:r>
            <a:r>
              <a:rPr sz="2667" spc="-33" dirty="0">
                <a:latin typeface="Calibri"/>
                <a:cs typeface="Calibri"/>
              </a:rPr>
              <a:t>ate</a:t>
            </a:r>
            <a:endParaRPr sz="2667" dirty="0">
              <a:latin typeface="Calibri"/>
              <a:cs typeface="Calibri"/>
            </a:endParaRPr>
          </a:p>
          <a:p>
            <a:pPr marL="904217" lvl="1" indent="-364058">
              <a:lnSpc>
                <a:spcPts val="2833"/>
              </a:lnSpc>
              <a:buClr>
                <a:srgbClr val="2CA1BE"/>
              </a:buClr>
              <a:buSzPct val="70000"/>
              <a:buFont typeface="Wingdings 2"/>
              <a:buChar char=""/>
              <a:tabLst>
                <a:tab pos="904217" algn="l"/>
              </a:tabLst>
            </a:pPr>
            <a:r>
              <a:rPr sz="2667" spc="-167" dirty="0">
                <a:latin typeface="Calibri"/>
                <a:cs typeface="Calibri"/>
              </a:rPr>
              <a:t>T</a:t>
            </a:r>
            <a:r>
              <a:rPr sz="2667" spc="-53" dirty="0">
                <a:latin typeface="Calibri"/>
                <a:cs typeface="Calibri"/>
              </a:rPr>
              <a:t>r</a:t>
            </a:r>
            <a:r>
              <a:rPr sz="2667" dirty="0">
                <a:latin typeface="Calibri"/>
                <a:cs typeface="Calibri"/>
              </a:rPr>
              <a:t>a</a:t>
            </a:r>
            <a:r>
              <a:rPr sz="2667" spc="-7" dirty="0">
                <a:latin typeface="Calibri"/>
                <a:cs typeface="Calibri"/>
              </a:rPr>
              <a:t>i</a:t>
            </a:r>
            <a:r>
              <a:rPr sz="2667" dirty="0">
                <a:latin typeface="Calibri"/>
                <a:cs typeface="Calibri"/>
              </a:rPr>
              <a:t>n</a:t>
            </a:r>
            <a:r>
              <a:rPr sz="2667" spc="-7" dirty="0">
                <a:latin typeface="Calibri"/>
                <a:cs typeface="Calibri"/>
              </a:rPr>
              <a:t>i</a:t>
            </a:r>
            <a:r>
              <a:rPr sz="2667" dirty="0">
                <a:latin typeface="Calibri"/>
                <a:cs typeface="Calibri"/>
              </a:rPr>
              <a:t>ng</a:t>
            </a:r>
            <a:r>
              <a:rPr sz="2667" spc="-7" dirty="0">
                <a:latin typeface="Calibri"/>
                <a:cs typeface="Calibri"/>
              </a:rPr>
              <a:t> </a:t>
            </a:r>
            <a:r>
              <a:rPr sz="2667" dirty="0">
                <a:latin typeface="Calibri"/>
                <a:cs typeface="Calibri"/>
              </a:rPr>
              <a:t>g</a:t>
            </a:r>
            <a:r>
              <a:rPr sz="2667" spc="-53" dirty="0">
                <a:latin typeface="Calibri"/>
                <a:cs typeface="Calibri"/>
              </a:rPr>
              <a:t>r</a:t>
            </a:r>
            <a:r>
              <a:rPr sz="2667" dirty="0">
                <a:latin typeface="Calibri"/>
                <a:cs typeface="Calibri"/>
              </a:rPr>
              <a:t>a</a:t>
            </a:r>
            <a:r>
              <a:rPr sz="2667" spc="-33" dirty="0">
                <a:latin typeface="Calibri"/>
                <a:cs typeface="Calibri"/>
              </a:rPr>
              <a:t>n</a:t>
            </a:r>
            <a:r>
              <a:rPr sz="2667" dirty="0">
                <a:latin typeface="Calibri"/>
                <a:cs typeface="Calibri"/>
              </a:rPr>
              <a:t>ts</a:t>
            </a:r>
            <a:r>
              <a:rPr sz="2667" spc="-20" dirty="0">
                <a:latin typeface="Calibri"/>
                <a:cs typeface="Calibri"/>
              </a:rPr>
              <a:t> </a:t>
            </a:r>
            <a:r>
              <a:rPr sz="2667" spc="-7" dirty="0">
                <a:latin typeface="Calibri"/>
                <a:cs typeface="Calibri"/>
              </a:rPr>
              <a:t>m</a:t>
            </a:r>
            <a:r>
              <a:rPr sz="2667" dirty="0">
                <a:latin typeface="Calibri"/>
                <a:cs typeface="Calibri"/>
              </a:rPr>
              <a:t>u</a:t>
            </a:r>
            <a:r>
              <a:rPr sz="2667" spc="-40" dirty="0">
                <a:latin typeface="Calibri"/>
                <a:cs typeface="Calibri"/>
              </a:rPr>
              <a:t>s</a:t>
            </a:r>
            <a:r>
              <a:rPr sz="2667" dirty="0">
                <a:latin typeface="Calibri"/>
                <a:cs typeface="Calibri"/>
              </a:rPr>
              <a:t>t</a:t>
            </a:r>
            <a:r>
              <a:rPr sz="2667" spc="20" dirty="0">
                <a:latin typeface="Calibri"/>
                <a:cs typeface="Calibri"/>
              </a:rPr>
              <a:t> </a:t>
            </a:r>
            <a:r>
              <a:rPr sz="2667" dirty="0">
                <a:latin typeface="Calibri"/>
                <a:cs typeface="Calibri"/>
              </a:rPr>
              <a:t>u</a:t>
            </a:r>
            <a:r>
              <a:rPr sz="2667" spc="-7" dirty="0">
                <a:latin typeface="Calibri"/>
                <a:cs typeface="Calibri"/>
              </a:rPr>
              <a:t>s</a:t>
            </a:r>
            <a:r>
              <a:rPr sz="2667" dirty="0">
                <a:latin typeface="Calibri"/>
                <a:cs typeface="Calibri"/>
              </a:rPr>
              <a:t>e 8%</a:t>
            </a:r>
            <a:r>
              <a:rPr sz="2667" spc="-33" dirty="0">
                <a:latin typeface="Calibri"/>
                <a:cs typeface="Calibri"/>
              </a:rPr>
              <a:t> </a:t>
            </a:r>
            <a:r>
              <a:rPr sz="2667" dirty="0">
                <a:latin typeface="Calibri"/>
                <a:cs typeface="Calibri"/>
              </a:rPr>
              <a:t>M</a:t>
            </a:r>
            <a:r>
              <a:rPr sz="2667" spc="-7" dirty="0">
                <a:latin typeface="Calibri"/>
                <a:cs typeface="Calibri"/>
              </a:rPr>
              <a:t>T</a:t>
            </a:r>
            <a:r>
              <a:rPr sz="2667" dirty="0">
                <a:latin typeface="Calibri"/>
                <a:cs typeface="Calibri"/>
              </a:rPr>
              <a:t>DC</a:t>
            </a:r>
            <a:r>
              <a:rPr sz="2667" spc="-33" dirty="0">
                <a:latin typeface="Calibri"/>
                <a:cs typeface="Calibri"/>
              </a:rPr>
              <a:t> </a:t>
            </a:r>
            <a:r>
              <a:rPr sz="2667" spc="-53" dirty="0">
                <a:latin typeface="Calibri"/>
                <a:cs typeface="Calibri"/>
              </a:rPr>
              <a:t>r</a:t>
            </a:r>
            <a:r>
              <a:rPr sz="2667" spc="-33" dirty="0">
                <a:latin typeface="Calibri"/>
                <a:cs typeface="Calibri"/>
              </a:rPr>
              <a:t>at</a:t>
            </a:r>
            <a:r>
              <a:rPr sz="2667" dirty="0">
                <a:latin typeface="Calibri"/>
                <a:cs typeface="Calibri"/>
              </a:rPr>
              <a:t>e</a:t>
            </a:r>
            <a:r>
              <a:rPr sz="2667" spc="13" dirty="0">
                <a:latin typeface="Calibri"/>
                <a:cs typeface="Calibri"/>
              </a:rPr>
              <a:t> </a:t>
            </a:r>
            <a:r>
              <a:rPr sz="2667" dirty="0">
                <a:latin typeface="Calibri"/>
                <a:cs typeface="Calibri"/>
              </a:rPr>
              <a:t>und</a:t>
            </a:r>
            <a:r>
              <a:rPr sz="2667" spc="-7" dirty="0">
                <a:latin typeface="Calibri"/>
                <a:cs typeface="Calibri"/>
              </a:rPr>
              <a:t>e</a:t>
            </a:r>
            <a:r>
              <a:rPr sz="2667" dirty="0">
                <a:latin typeface="Calibri"/>
                <a:cs typeface="Calibri"/>
              </a:rPr>
              <a:t>r</a:t>
            </a:r>
            <a:r>
              <a:rPr sz="2667" spc="-20" dirty="0">
                <a:latin typeface="Calibri"/>
                <a:cs typeface="Calibri"/>
              </a:rPr>
              <a:t> </a:t>
            </a:r>
            <a:r>
              <a:rPr sz="2667" dirty="0">
                <a:latin typeface="MS PGothic"/>
                <a:cs typeface="MS PGothic"/>
              </a:rPr>
              <a:t>§</a:t>
            </a:r>
            <a:r>
              <a:rPr sz="2667" dirty="0">
                <a:latin typeface="Calibri"/>
                <a:cs typeface="Calibri"/>
              </a:rPr>
              <a:t>75</a:t>
            </a:r>
            <a:r>
              <a:rPr sz="2667" spc="-7" dirty="0">
                <a:latin typeface="Calibri"/>
                <a:cs typeface="Calibri"/>
              </a:rPr>
              <a:t>.</a:t>
            </a:r>
            <a:r>
              <a:rPr sz="2667" dirty="0">
                <a:latin typeface="Calibri"/>
                <a:cs typeface="Calibri"/>
              </a:rPr>
              <a:t>562</a:t>
            </a:r>
          </a:p>
        </p:txBody>
      </p:sp>
      <p:pic>
        <p:nvPicPr>
          <p:cNvPr id="9" name="Picture 8" descr="https://spintranet.alsde.edu/Templates/SDE-web-us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37614" y="5178852"/>
            <a:ext cx="1676110" cy="1425740"/>
          </a:xfrm>
          <a:prstGeom prst="rect">
            <a:avLst/>
          </a:prstGeom>
          <a:noFill/>
          <a:ln>
            <a:noFill/>
          </a:ln>
        </p:spPr>
      </p:pic>
    </p:spTree>
    <p:extLst>
      <p:ext uri="{BB962C8B-B14F-4D97-AF65-F5344CB8AC3E}">
        <p14:creationId xmlns:p14="http://schemas.microsoft.com/office/powerpoint/2010/main" val="9763949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17425" y="6341871"/>
            <a:ext cx="11673839" cy="168655"/>
          </a:xfrm>
          <a:prstGeom prst="rect">
            <a:avLst/>
          </a:prstGeom>
          <a:blipFill>
            <a:blip r:embed="rId3" cstate="print"/>
            <a:stretch>
              <a:fillRect/>
            </a:stretch>
          </a:blipFill>
        </p:spPr>
        <p:txBody>
          <a:bodyPr wrap="square" lIns="0" tIns="0" rIns="0" bIns="0" rtlCol="0"/>
          <a:lstStyle/>
          <a:p>
            <a:endParaRPr sz="2400" dirty="0"/>
          </a:p>
        </p:txBody>
      </p:sp>
      <p:sp>
        <p:nvSpPr>
          <p:cNvPr id="3" name="object 3"/>
          <p:cNvSpPr/>
          <p:nvPr/>
        </p:nvSpPr>
        <p:spPr>
          <a:xfrm>
            <a:off x="287867" y="6375400"/>
            <a:ext cx="11531600" cy="0"/>
          </a:xfrm>
          <a:custGeom>
            <a:avLst/>
            <a:gdLst/>
            <a:ahLst/>
            <a:cxnLst/>
            <a:rect l="l" t="t" r="r" b="b"/>
            <a:pathLst>
              <a:path w="8648700">
                <a:moveTo>
                  <a:pt x="0" y="0"/>
                </a:moveTo>
                <a:lnTo>
                  <a:pt x="8648700" y="0"/>
                </a:lnTo>
              </a:path>
            </a:pathLst>
          </a:custGeom>
          <a:ln w="19050">
            <a:solidFill>
              <a:srgbClr val="464646"/>
            </a:solidFill>
          </a:ln>
        </p:spPr>
        <p:txBody>
          <a:bodyPr wrap="square" lIns="0" tIns="0" rIns="0" bIns="0" rtlCol="0"/>
          <a:lstStyle/>
          <a:p>
            <a:endParaRPr sz="2400" dirty="0"/>
          </a:p>
        </p:txBody>
      </p:sp>
      <p:sp>
        <p:nvSpPr>
          <p:cNvPr id="5" name="object 5"/>
          <p:cNvSpPr txBox="1">
            <a:spLocks noGrp="1"/>
          </p:cNvSpPr>
          <p:nvPr>
            <p:ph type="title"/>
          </p:nvPr>
        </p:nvSpPr>
        <p:spPr>
          <a:xfrm>
            <a:off x="410918" y="460833"/>
            <a:ext cx="15434167" cy="1182367"/>
          </a:xfrm>
          <a:prstGeom prst="rect">
            <a:avLst/>
          </a:prstGeom>
        </p:spPr>
        <p:txBody>
          <a:bodyPr vert="horz" wrap="square" lIns="0" tIns="439412" rIns="0" bIns="0" rtlCol="0">
            <a:spAutoFit/>
          </a:bodyPr>
          <a:lstStyle/>
          <a:p>
            <a:pPr marL="626518"/>
            <a:r>
              <a:rPr spc="-73" dirty="0"/>
              <a:t>K</a:t>
            </a:r>
            <a:r>
              <a:rPr spc="-193" dirty="0"/>
              <a:t>e</a:t>
            </a:r>
            <a:r>
              <a:rPr dirty="0"/>
              <a:t>y</a:t>
            </a:r>
            <a:r>
              <a:rPr spc="-20" dirty="0"/>
              <a:t> </a:t>
            </a:r>
            <a:r>
              <a:rPr spc="-33" dirty="0"/>
              <a:t>Ch</a:t>
            </a:r>
            <a:r>
              <a:rPr spc="-20" dirty="0"/>
              <a:t>a</a:t>
            </a:r>
            <a:r>
              <a:rPr spc="-33" dirty="0"/>
              <a:t>n</a:t>
            </a:r>
            <a:r>
              <a:rPr spc="-120" dirty="0"/>
              <a:t>g</a:t>
            </a:r>
            <a:r>
              <a:rPr dirty="0"/>
              <a:t>es</a:t>
            </a:r>
            <a:r>
              <a:rPr spc="-13" dirty="0"/>
              <a:t> </a:t>
            </a:r>
            <a:r>
              <a:rPr dirty="0"/>
              <a:t>i</a:t>
            </a:r>
            <a:r>
              <a:rPr spc="-27" dirty="0"/>
              <a:t>n</a:t>
            </a:r>
            <a:r>
              <a:rPr spc="-20" dirty="0"/>
              <a:t> </a:t>
            </a:r>
            <a:r>
              <a:rPr dirty="0"/>
              <a:t>I</a:t>
            </a:r>
            <a:r>
              <a:rPr spc="-33" dirty="0"/>
              <a:t>n</a:t>
            </a:r>
            <a:r>
              <a:rPr spc="-20" dirty="0"/>
              <a:t>d</a:t>
            </a:r>
            <a:r>
              <a:rPr dirty="0"/>
              <a:t>ire</a:t>
            </a:r>
            <a:r>
              <a:rPr spc="-33" dirty="0"/>
              <a:t>c</a:t>
            </a:r>
            <a:r>
              <a:rPr spc="-13" dirty="0"/>
              <a:t>t</a:t>
            </a:r>
            <a:r>
              <a:rPr spc="-7" dirty="0"/>
              <a:t> C</a:t>
            </a:r>
            <a:r>
              <a:rPr dirty="0"/>
              <a:t>os</a:t>
            </a:r>
            <a:r>
              <a:rPr spc="-7" dirty="0"/>
              <a:t>t</a:t>
            </a:r>
            <a:r>
              <a:rPr dirty="0"/>
              <a:t>s </a:t>
            </a:r>
            <a:r>
              <a:rPr spc="-20" dirty="0"/>
              <a:t>(</a:t>
            </a:r>
            <a:r>
              <a:rPr spc="-33" dirty="0"/>
              <a:t>c</a:t>
            </a:r>
            <a:r>
              <a:rPr dirty="0"/>
              <a:t>o</a:t>
            </a:r>
            <a:r>
              <a:rPr spc="-27" dirty="0"/>
              <a:t>nt</a:t>
            </a:r>
            <a:r>
              <a:rPr spc="-147" dirty="0"/>
              <a:t>’</a:t>
            </a:r>
            <a:r>
              <a:rPr spc="-20" dirty="0"/>
              <a:t>d</a:t>
            </a:r>
            <a:r>
              <a:rPr spc="-13" dirty="0"/>
              <a:t>)</a:t>
            </a: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3866"/>
            <a:fld id="{81D60167-4931-47E6-BA6A-407CBD079E47}" type="slidenum">
              <a:rPr spc="-13" dirty="0"/>
              <a:pPr marL="33866"/>
              <a:t>37</a:t>
            </a:fld>
            <a:endParaRPr spc="-13" dirty="0"/>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6933"/>
            <a:r>
              <a:rPr spc="-7" dirty="0"/>
              <a:t>U</a:t>
            </a:r>
            <a:r>
              <a:rPr spc="-13" dirty="0"/>
              <a:t>pdat</a:t>
            </a:r>
            <a:r>
              <a:rPr spc="7" dirty="0"/>
              <a:t>e</a:t>
            </a:r>
            <a:r>
              <a:rPr spc="-7" dirty="0"/>
              <a:t>d</a:t>
            </a:r>
            <a:r>
              <a:rPr spc="47" dirty="0"/>
              <a:t> </a:t>
            </a:r>
            <a:r>
              <a:rPr spc="-7" dirty="0"/>
              <a:t>F</a:t>
            </a:r>
            <a:r>
              <a:rPr spc="7" dirty="0"/>
              <a:t>e</a:t>
            </a:r>
            <a:r>
              <a:rPr spc="-7" dirty="0"/>
              <a:t>b </a:t>
            </a:r>
            <a:r>
              <a:rPr spc="-13" dirty="0"/>
              <a:t>4</a:t>
            </a:r>
            <a:r>
              <a:rPr spc="-7" dirty="0"/>
              <a:t>,</a:t>
            </a:r>
            <a:r>
              <a:rPr spc="13" dirty="0"/>
              <a:t> </a:t>
            </a:r>
            <a:r>
              <a:rPr spc="-13" dirty="0"/>
              <a:t>2015</a:t>
            </a:r>
          </a:p>
        </p:txBody>
      </p:sp>
      <p:sp>
        <p:nvSpPr>
          <p:cNvPr id="6" name="object 6"/>
          <p:cNvSpPr txBox="1"/>
          <p:nvPr/>
        </p:nvSpPr>
        <p:spPr>
          <a:xfrm>
            <a:off x="922021" y="2082461"/>
            <a:ext cx="10560473" cy="2749599"/>
          </a:xfrm>
          <a:prstGeom prst="rect">
            <a:avLst/>
          </a:prstGeom>
        </p:spPr>
        <p:txBody>
          <a:bodyPr vert="horz" wrap="square" lIns="0" tIns="0" rIns="0" bIns="0" rtlCol="0">
            <a:spAutoFit/>
          </a:bodyPr>
          <a:lstStyle/>
          <a:p>
            <a:pPr marL="443642" marR="380144" indent="-426709">
              <a:buClr>
                <a:srgbClr val="DA1F28"/>
              </a:buClr>
              <a:buSzPct val="59090"/>
              <a:buFont typeface="Wingdings"/>
              <a:buChar char=""/>
              <a:tabLst>
                <a:tab pos="443642" algn="l"/>
              </a:tabLst>
            </a:pPr>
            <a:r>
              <a:rPr sz="2933" spc="-27" dirty="0">
                <a:latin typeface="Calibri"/>
                <a:cs typeface="Calibri"/>
              </a:rPr>
              <a:t>N</a:t>
            </a:r>
            <a:r>
              <a:rPr sz="2933" spc="-40" dirty="0">
                <a:latin typeface="Calibri"/>
                <a:cs typeface="Calibri"/>
              </a:rPr>
              <a:t>e</a:t>
            </a:r>
            <a:r>
              <a:rPr sz="2933" spc="-27" dirty="0">
                <a:latin typeface="Calibri"/>
                <a:cs typeface="Calibri"/>
              </a:rPr>
              <a:t>w</a:t>
            </a:r>
            <a:r>
              <a:rPr sz="2933" spc="27" dirty="0">
                <a:latin typeface="Calibri"/>
                <a:cs typeface="Calibri"/>
              </a:rPr>
              <a:t> </a:t>
            </a:r>
            <a:r>
              <a:rPr sz="2933" spc="-13" dirty="0">
                <a:latin typeface="Calibri"/>
                <a:cs typeface="Calibri"/>
              </a:rPr>
              <a:t>fl</a:t>
            </a:r>
            <a:r>
              <a:rPr sz="2933" spc="-73" dirty="0">
                <a:latin typeface="Calibri"/>
                <a:cs typeface="Calibri"/>
              </a:rPr>
              <a:t>e</a:t>
            </a:r>
            <a:r>
              <a:rPr sz="2933" spc="-20" dirty="0">
                <a:latin typeface="Calibri"/>
                <a:cs typeface="Calibri"/>
              </a:rPr>
              <a:t>xibilit</a:t>
            </a:r>
            <a:r>
              <a:rPr sz="2933" spc="-13" dirty="0">
                <a:latin typeface="Calibri"/>
                <a:cs typeface="Calibri"/>
              </a:rPr>
              <a:t>y:</a:t>
            </a:r>
            <a:r>
              <a:rPr sz="2933" spc="7" dirty="0">
                <a:latin typeface="Calibri"/>
                <a:cs typeface="Calibri"/>
              </a:rPr>
              <a:t> </a:t>
            </a:r>
            <a:r>
              <a:rPr sz="2933" spc="-33" dirty="0">
                <a:latin typeface="Calibri"/>
                <a:cs typeface="Calibri"/>
              </a:rPr>
              <a:t>G</a:t>
            </a:r>
            <a:r>
              <a:rPr sz="2933" spc="-80" dirty="0">
                <a:latin typeface="Calibri"/>
                <a:cs typeface="Calibri"/>
              </a:rPr>
              <a:t>r</a:t>
            </a:r>
            <a:r>
              <a:rPr sz="2933" spc="-20" dirty="0">
                <a:latin typeface="Calibri"/>
                <a:cs typeface="Calibri"/>
              </a:rPr>
              <a:t>a</a:t>
            </a:r>
            <a:r>
              <a:rPr sz="2933" spc="-60" dirty="0">
                <a:latin typeface="Calibri"/>
                <a:cs typeface="Calibri"/>
              </a:rPr>
              <a:t>n</a:t>
            </a:r>
            <a:r>
              <a:rPr sz="2933" spc="-53" dirty="0">
                <a:latin typeface="Calibri"/>
                <a:cs typeface="Calibri"/>
              </a:rPr>
              <a:t>t</a:t>
            </a:r>
            <a:r>
              <a:rPr sz="2933" spc="-27" dirty="0">
                <a:latin typeface="Calibri"/>
                <a:cs typeface="Calibri"/>
              </a:rPr>
              <a:t>ee</a:t>
            </a:r>
            <a:r>
              <a:rPr sz="2933" spc="-13" dirty="0">
                <a:latin typeface="Calibri"/>
                <a:cs typeface="Calibri"/>
              </a:rPr>
              <a:t>s</a:t>
            </a:r>
            <a:r>
              <a:rPr sz="2933" spc="47" dirty="0">
                <a:latin typeface="Calibri"/>
                <a:cs typeface="Calibri"/>
              </a:rPr>
              <a:t> </a:t>
            </a:r>
            <a:r>
              <a:rPr sz="2933" spc="-27" dirty="0">
                <a:latin typeface="Calibri"/>
                <a:cs typeface="Calibri"/>
              </a:rPr>
              <a:t>w</a:t>
            </a:r>
            <a:r>
              <a:rPr sz="2933" spc="-20" dirty="0">
                <a:latin typeface="Calibri"/>
                <a:cs typeface="Calibri"/>
              </a:rPr>
              <a:t>ith</a:t>
            </a:r>
            <a:r>
              <a:rPr sz="2933" dirty="0">
                <a:latin typeface="Calibri"/>
                <a:cs typeface="Calibri"/>
              </a:rPr>
              <a:t> </a:t>
            </a:r>
            <a:r>
              <a:rPr sz="2933" spc="-20" dirty="0">
                <a:latin typeface="Calibri"/>
                <a:cs typeface="Calibri"/>
              </a:rPr>
              <a:t>a</a:t>
            </a:r>
            <a:r>
              <a:rPr sz="2933" spc="-7" dirty="0">
                <a:latin typeface="Calibri"/>
                <a:cs typeface="Calibri"/>
              </a:rPr>
              <a:t> </a:t>
            </a:r>
            <a:r>
              <a:rPr sz="2933" spc="-27" dirty="0">
                <a:latin typeface="Calibri"/>
                <a:cs typeface="Calibri"/>
              </a:rPr>
              <a:t>ne</a:t>
            </a:r>
            <a:r>
              <a:rPr sz="2933" spc="-40" dirty="0">
                <a:latin typeface="Calibri"/>
                <a:cs typeface="Calibri"/>
              </a:rPr>
              <a:t>g</a:t>
            </a:r>
            <a:r>
              <a:rPr sz="2933" spc="-13" dirty="0">
                <a:latin typeface="Calibri"/>
                <a:cs typeface="Calibri"/>
              </a:rPr>
              <a:t>o</a:t>
            </a:r>
            <a:r>
              <a:rPr sz="2933" spc="-20" dirty="0">
                <a:latin typeface="Calibri"/>
                <a:cs typeface="Calibri"/>
              </a:rPr>
              <a:t>ti</a:t>
            </a:r>
            <a:r>
              <a:rPr sz="2933" spc="-47" dirty="0">
                <a:latin typeface="Calibri"/>
                <a:cs typeface="Calibri"/>
              </a:rPr>
              <a:t>a</a:t>
            </a:r>
            <a:r>
              <a:rPr sz="2933" spc="-53" dirty="0">
                <a:latin typeface="Calibri"/>
                <a:cs typeface="Calibri"/>
              </a:rPr>
              <a:t>t</a:t>
            </a:r>
            <a:r>
              <a:rPr sz="2933" spc="-27" dirty="0">
                <a:latin typeface="Calibri"/>
                <a:cs typeface="Calibri"/>
              </a:rPr>
              <a:t>e</a:t>
            </a:r>
            <a:r>
              <a:rPr sz="2933" spc="-20" dirty="0">
                <a:latin typeface="Calibri"/>
                <a:cs typeface="Calibri"/>
              </a:rPr>
              <a:t>d</a:t>
            </a:r>
            <a:r>
              <a:rPr sz="2933" spc="20" dirty="0">
                <a:latin typeface="Calibri"/>
                <a:cs typeface="Calibri"/>
              </a:rPr>
              <a:t> </a:t>
            </a:r>
            <a:r>
              <a:rPr sz="2933" spc="-80" dirty="0">
                <a:latin typeface="Calibri"/>
                <a:cs typeface="Calibri"/>
              </a:rPr>
              <a:t>r</a:t>
            </a:r>
            <a:r>
              <a:rPr sz="2933" spc="-47" dirty="0">
                <a:latin typeface="Calibri"/>
                <a:cs typeface="Calibri"/>
              </a:rPr>
              <a:t>a</a:t>
            </a:r>
            <a:r>
              <a:rPr sz="2933" spc="-53" dirty="0">
                <a:latin typeface="Calibri"/>
                <a:cs typeface="Calibri"/>
              </a:rPr>
              <a:t>t</a:t>
            </a:r>
            <a:r>
              <a:rPr sz="2933" spc="-20" dirty="0">
                <a:latin typeface="Calibri"/>
                <a:cs typeface="Calibri"/>
              </a:rPr>
              <a:t>e</a:t>
            </a:r>
            <a:r>
              <a:rPr sz="2933" spc="7" dirty="0">
                <a:latin typeface="Calibri"/>
                <a:cs typeface="Calibri"/>
              </a:rPr>
              <a:t> </a:t>
            </a:r>
            <a:r>
              <a:rPr sz="2933" spc="-33" dirty="0">
                <a:latin typeface="Calibri"/>
                <a:cs typeface="Calibri"/>
              </a:rPr>
              <a:t>m</a:t>
            </a:r>
            <a:r>
              <a:rPr sz="2933" spc="-67" dirty="0">
                <a:latin typeface="Calibri"/>
                <a:cs typeface="Calibri"/>
              </a:rPr>
              <a:t>a</a:t>
            </a:r>
            <a:r>
              <a:rPr sz="2933" spc="-13" dirty="0">
                <a:latin typeface="Calibri"/>
                <a:cs typeface="Calibri"/>
              </a:rPr>
              <a:t>y</a:t>
            </a:r>
            <a:r>
              <a:rPr sz="2933" spc="7" dirty="0">
                <a:latin typeface="Calibri"/>
                <a:cs typeface="Calibri"/>
              </a:rPr>
              <a:t> </a:t>
            </a:r>
            <a:r>
              <a:rPr sz="2933" spc="-20" dirty="0">
                <a:latin typeface="Calibri"/>
                <a:cs typeface="Calibri"/>
              </a:rPr>
              <a:t>appl</a:t>
            </a:r>
            <a:r>
              <a:rPr sz="2933" spc="-13" dirty="0">
                <a:latin typeface="Calibri"/>
                <a:cs typeface="Calibri"/>
              </a:rPr>
              <a:t>y</a:t>
            </a:r>
            <a:r>
              <a:rPr sz="2933" spc="-7" dirty="0">
                <a:latin typeface="Calibri"/>
                <a:cs typeface="Calibri"/>
              </a:rPr>
              <a:t> </a:t>
            </a:r>
            <a:r>
              <a:rPr sz="2933" spc="-80" dirty="0">
                <a:latin typeface="Calibri"/>
                <a:cs typeface="Calibri"/>
              </a:rPr>
              <a:t>f</a:t>
            </a:r>
            <a:r>
              <a:rPr sz="2933" spc="-13" dirty="0">
                <a:latin typeface="Calibri"/>
                <a:cs typeface="Calibri"/>
              </a:rPr>
              <a:t>or</a:t>
            </a:r>
            <a:r>
              <a:rPr sz="2933" spc="7" dirty="0">
                <a:latin typeface="Calibri"/>
                <a:cs typeface="Calibri"/>
              </a:rPr>
              <a:t> </a:t>
            </a:r>
            <a:r>
              <a:rPr sz="2933" spc="-20" dirty="0">
                <a:latin typeface="Calibri"/>
                <a:cs typeface="Calibri"/>
              </a:rPr>
              <a:t>an</a:t>
            </a:r>
            <a:r>
              <a:rPr sz="2933" spc="-7" dirty="0">
                <a:latin typeface="Calibri"/>
                <a:cs typeface="Calibri"/>
              </a:rPr>
              <a:t> </a:t>
            </a:r>
            <a:r>
              <a:rPr sz="2933" spc="-73" dirty="0">
                <a:latin typeface="Calibri"/>
                <a:cs typeface="Calibri"/>
              </a:rPr>
              <a:t>e</a:t>
            </a:r>
            <a:r>
              <a:rPr sz="2933" spc="-7" dirty="0">
                <a:latin typeface="Calibri"/>
                <a:cs typeface="Calibri"/>
              </a:rPr>
              <a:t>x</a:t>
            </a:r>
            <a:r>
              <a:rPr sz="2933" spc="-53" dirty="0">
                <a:latin typeface="Calibri"/>
                <a:cs typeface="Calibri"/>
              </a:rPr>
              <a:t>t</a:t>
            </a:r>
            <a:r>
              <a:rPr sz="2933" spc="-27" dirty="0">
                <a:latin typeface="Calibri"/>
                <a:cs typeface="Calibri"/>
              </a:rPr>
              <a:t>en</a:t>
            </a:r>
            <a:r>
              <a:rPr sz="2933" spc="-7" dirty="0">
                <a:latin typeface="Calibri"/>
                <a:cs typeface="Calibri"/>
              </a:rPr>
              <a:t>s</a:t>
            </a:r>
            <a:r>
              <a:rPr sz="2933" dirty="0">
                <a:latin typeface="Calibri"/>
                <a:cs typeface="Calibri"/>
              </a:rPr>
              <a:t>i</a:t>
            </a:r>
            <a:r>
              <a:rPr sz="2933" spc="-13" dirty="0">
                <a:latin typeface="Calibri"/>
                <a:cs typeface="Calibri"/>
              </a:rPr>
              <a:t>o</a:t>
            </a:r>
            <a:r>
              <a:rPr sz="2933" spc="-20" dirty="0">
                <a:latin typeface="Calibri"/>
                <a:cs typeface="Calibri"/>
              </a:rPr>
              <a:t>n</a:t>
            </a:r>
            <a:r>
              <a:rPr sz="2933" dirty="0">
                <a:latin typeface="Calibri"/>
                <a:cs typeface="Calibri"/>
              </a:rPr>
              <a:t> </a:t>
            </a:r>
            <a:r>
              <a:rPr sz="2933" spc="-13" dirty="0">
                <a:latin typeface="Calibri"/>
                <a:cs typeface="Calibri"/>
              </a:rPr>
              <a:t>of</a:t>
            </a:r>
            <a:r>
              <a:rPr sz="2933" spc="7" dirty="0">
                <a:latin typeface="Calibri"/>
                <a:cs typeface="Calibri"/>
              </a:rPr>
              <a:t> </a:t>
            </a:r>
            <a:r>
              <a:rPr sz="2933" spc="-27" dirty="0">
                <a:latin typeface="Calibri"/>
                <a:cs typeface="Calibri"/>
              </a:rPr>
              <a:t>u</a:t>
            </a:r>
            <a:r>
              <a:rPr sz="2933" spc="-20" dirty="0">
                <a:latin typeface="Calibri"/>
                <a:cs typeface="Calibri"/>
              </a:rPr>
              <a:t>p</a:t>
            </a:r>
            <a:r>
              <a:rPr sz="2933" dirty="0">
                <a:latin typeface="Calibri"/>
                <a:cs typeface="Calibri"/>
              </a:rPr>
              <a:t> </a:t>
            </a:r>
            <a:r>
              <a:rPr sz="2933" spc="-53" dirty="0">
                <a:latin typeface="Calibri"/>
                <a:cs typeface="Calibri"/>
              </a:rPr>
              <a:t>t</a:t>
            </a:r>
            <a:r>
              <a:rPr sz="2933" spc="-20" dirty="0">
                <a:latin typeface="Calibri"/>
                <a:cs typeface="Calibri"/>
              </a:rPr>
              <a:t>o</a:t>
            </a:r>
            <a:r>
              <a:rPr sz="2933" spc="13" dirty="0">
                <a:latin typeface="Calibri"/>
                <a:cs typeface="Calibri"/>
              </a:rPr>
              <a:t> </a:t>
            </a:r>
            <a:r>
              <a:rPr sz="2933" spc="-20" dirty="0">
                <a:latin typeface="Calibri"/>
                <a:cs typeface="Calibri"/>
              </a:rPr>
              <a:t>4</a:t>
            </a:r>
            <a:r>
              <a:rPr sz="2933" spc="-7" dirty="0">
                <a:latin typeface="Calibri"/>
                <a:cs typeface="Calibri"/>
              </a:rPr>
              <a:t> </a:t>
            </a:r>
            <a:r>
              <a:rPr sz="2933" spc="-47" dirty="0">
                <a:latin typeface="Calibri"/>
                <a:cs typeface="Calibri"/>
              </a:rPr>
              <a:t>y</a:t>
            </a:r>
            <a:r>
              <a:rPr sz="2933" spc="-27" dirty="0">
                <a:latin typeface="Calibri"/>
                <a:cs typeface="Calibri"/>
              </a:rPr>
              <a:t>e</a:t>
            </a:r>
            <a:r>
              <a:rPr sz="2933" spc="-20" dirty="0">
                <a:latin typeface="Calibri"/>
                <a:cs typeface="Calibri"/>
              </a:rPr>
              <a:t>a</a:t>
            </a:r>
            <a:r>
              <a:rPr sz="2933" spc="-60" dirty="0">
                <a:latin typeface="Calibri"/>
                <a:cs typeface="Calibri"/>
              </a:rPr>
              <a:t>r</a:t>
            </a:r>
            <a:r>
              <a:rPr sz="2933" spc="-7" dirty="0">
                <a:latin typeface="Calibri"/>
                <a:cs typeface="Calibri"/>
              </a:rPr>
              <a:t>s</a:t>
            </a:r>
            <a:r>
              <a:rPr sz="2933" spc="-13" dirty="0">
                <a:latin typeface="Calibri"/>
                <a:cs typeface="Calibri"/>
              </a:rPr>
              <a:t>.</a:t>
            </a:r>
            <a:endParaRPr sz="2933" dirty="0">
              <a:latin typeface="Calibri"/>
              <a:cs typeface="Calibri"/>
            </a:endParaRPr>
          </a:p>
          <a:p>
            <a:pPr marL="870352" lvl="1" indent="-364058">
              <a:spcBef>
                <a:spcPts val="807"/>
              </a:spcBef>
              <a:buClr>
                <a:srgbClr val="2CA1BE"/>
              </a:buClr>
              <a:buSzPct val="70000"/>
              <a:buFont typeface="Wingdings 2"/>
              <a:buChar char=""/>
              <a:tabLst>
                <a:tab pos="870352" algn="l"/>
              </a:tabLst>
            </a:pPr>
            <a:r>
              <a:rPr sz="2667" spc="-47" dirty="0">
                <a:latin typeface="Calibri"/>
                <a:cs typeface="Calibri"/>
              </a:rPr>
              <a:t>R</a:t>
            </a:r>
            <a:r>
              <a:rPr sz="2667" spc="-7" dirty="0">
                <a:latin typeface="Calibri"/>
                <a:cs typeface="Calibri"/>
              </a:rPr>
              <a:t>e</a:t>
            </a:r>
            <a:r>
              <a:rPr sz="2667" dirty="0">
                <a:latin typeface="Calibri"/>
                <a:cs typeface="Calibri"/>
              </a:rPr>
              <a:t>duces</a:t>
            </a:r>
            <a:r>
              <a:rPr sz="2667" spc="-20" dirty="0">
                <a:latin typeface="Calibri"/>
                <a:cs typeface="Calibri"/>
              </a:rPr>
              <a:t> </a:t>
            </a:r>
            <a:r>
              <a:rPr sz="2667" dirty="0">
                <a:latin typeface="Calibri"/>
                <a:cs typeface="Calibri"/>
              </a:rPr>
              <a:t>the </a:t>
            </a:r>
            <a:r>
              <a:rPr sz="2667" spc="-40" dirty="0">
                <a:latin typeface="Calibri"/>
                <a:cs typeface="Calibri"/>
              </a:rPr>
              <a:t>r</a:t>
            </a:r>
            <a:r>
              <a:rPr sz="2667" spc="-7" dirty="0">
                <a:latin typeface="Calibri"/>
                <a:cs typeface="Calibri"/>
              </a:rPr>
              <a:t>e</a:t>
            </a:r>
            <a:r>
              <a:rPr sz="2667" dirty="0">
                <a:latin typeface="Calibri"/>
                <a:cs typeface="Calibri"/>
              </a:rPr>
              <a:t>qu</a:t>
            </a:r>
            <a:r>
              <a:rPr sz="2667" spc="-7" dirty="0">
                <a:latin typeface="Calibri"/>
                <a:cs typeface="Calibri"/>
              </a:rPr>
              <a:t>i</a:t>
            </a:r>
            <a:r>
              <a:rPr sz="2667" spc="-40" dirty="0">
                <a:latin typeface="Calibri"/>
                <a:cs typeface="Calibri"/>
              </a:rPr>
              <a:t>r</a:t>
            </a:r>
            <a:r>
              <a:rPr sz="2667" spc="-7" dirty="0">
                <a:latin typeface="Calibri"/>
                <a:cs typeface="Calibri"/>
              </a:rPr>
              <a:t>eme</a:t>
            </a:r>
            <a:r>
              <a:rPr sz="2667" spc="-33" dirty="0">
                <a:latin typeface="Calibri"/>
                <a:cs typeface="Calibri"/>
              </a:rPr>
              <a:t>n</a:t>
            </a:r>
            <a:r>
              <a:rPr sz="2667" dirty="0">
                <a:latin typeface="Calibri"/>
                <a:cs typeface="Calibri"/>
              </a:rPr>
              <a:t>t</a:t>
            </a:r>
            <a:r>
              <a:rPr sz="2667" spc="20" dirty="0">
                <a:latin typeface="Calibri"/>
                <a:cs typeface="Calibri"/>
              </a:rPr>
              <a:t> </a:t>
            </a:r>
            <a:r>
              <a:rPr sz="2667" spc="-33" dirty="0">
                <a:latin typeface="Calibri"/>
                <a:cs typeface="Calibri"/>
              </a:rPr>
              <a:t>t</a:t>
            </a:r>
            <a:r>
              <a:rPr sz="2667" dirty="0">
                <a:latin typeface="Calibri"/>
                <a:cs typeface="Calibri"/>
              </a:rPr>
              <a:t>o</a:t>
            </a:r>
            <a:r>
              <a:rPr sz="2667" spc="-13" dirty="0">
                <a:latin typeface="Calibri"/>
                <a:cs typeface="Calibri"/>
              </a:rPr>
              <a:t> </a:t>
            </a:r>
            <a:r>
              <a:rPr sz="2667" spc="-40" dirty="0">
                <a:latin typeface="Calibri"/>
                <a:cs typeface="Calibri"/>
              </a:rPr>
              <a:t>r</a:t>
            </a:r>
            <a:r>
              <a:rPr sz="2667" spc="-7" dirty="0">
                <a:latin typeface="Calibri"/>
                <a:cs typeface="Calibri"/>
              </a:rPr>
              <a:t>e</a:t>
            </a:r>
            <a:r>
              <a:rPr sz="2667" dirty="0">
                <a:latin typeface="Calibri"/>
                <a:cs typeface="Calibri"/>
              </a:rPr>
              <a:t>n</a:t>
            </a:r>
            <a:r>
              <a:rPr sz="2667" spc="-7" dirty="0">
                <a:latin typeface="Calibri"/>
                <a:cs typeface="Calibri"/>
              </a:rPr>
              <a:t>e</a:t>
            </a:r>
            <a:r>
              <a:rPr sz="2667" spc="-13" dirty="0">
                <a:latin typeface="Calibri"/>
                <a:cs typeface="Calibri"/>
              </a:rPr>
              <a:t>g</a:t>
            </a:r>
            <a:r>
              <a:rPr sz="2667" spc="-7" dirty="0">
                <a:latin typeface="Calibri"/>
                <a:cs typeface="Calibri"/>
              </a:rPr>
              <a:t>o</a:t>
            </a:r>
            <a:r>
              <a:rPr sz="2667" dirty="0">
                <a:latin typeface="Calibri"/>
                <a:cs typeface="Calibri"/>
              </a:rPr>
              <a:t>t</a:t>
            </a:r>
            <a:r>
              <a:rPr sz="2667" spc="-7" dirty="0">
                <a:latin typeface="Calibri"/>
                <a:cs typeface="Calibri"/>
              </a:rPr>
              <a:t>i</a:t>
            </a:r>
            <a:r>
              <a:rPr sz="2667" spc="-33" dirty="0">
                <a:latin typeface="Calibri"/>
                <a:cs typeface="Calibri"/>
              </a:rPr>
              <a:t>at</a:t>
            </a:r>
            <a:r>
              <a:rPr sz="2667" dirty="0">
                <a:latin typeface="Calibri"/>
                <a:cs typeface="Calibri"/>
              </a:rPr>
              <a:t>e</a:t>
            </a:r>
            <a:r>
              <a:rPr sz="2667" spc="20" dirty="0">
                <a:latin typeface="Calibri"/>
                <a:cs typeface="Calibri"/>
              </a:rPr>
              <a:t> </a:t>
            </a:r>
            <a:r>
              <a:rPr sz="2667" dirty="0">
                <a:latin typeface="Calibri"/>
                <a:cs typeface="Calibri"/>
              </a:rPr>
              <a:t>annua</a:t>
            </a:r>
            <a:r>
              <a:rPr sz="2667" spc="-7" dirty="0">
                <a:latin typeface="Calibri"/>
                <a:cs typeface="Calibri"/>
              </a:rPr>
              <a:t>ll</a:t>
            </a:r>
            <a:r>
              <a:rPr sz="2667" dirty="0">
                <a:latin typeface="Calibri"/>
                <a:cs typeface="Calibri"/>
              </a:rPr>
              <a:t>y</a:t>
            </a:r>
          </a:p>
          <a:p>
            <a:pPr marL="870352" marR="6773" lvl="1" indent="-364058">
              <a:lnSpc>
                <a:spcPct val="100299"/>
              </a:lnSpc>
              <a:spcBef>
                <a:spcPts val="787"/>
              </a:spcBef>
              <a:buClr>
                <a:srgbClr val="2CA1BE"/>
              </a:buClr>
              <a:buSzPct val="70000"/>
              <a:buFont typeface="Wingdings 2"/>
              <a:buChar char=""/>
              <a:tabLst>
                <a:tab pos="870352" algn="l"/>
              </a:tabLst>
            </a:pPr>
            <a:r>
              <a:rPr sz="2667" spc="-47" dirty="0">
                <a:latin typeface="Calibri"/>
                <a:cs typeface="Calibri"/>
              </a:rPr>
              <a:t>R</a:t>
            </a:r>
            <a:r>
              <a:rPr sz="2667" spc="-7" dirty="0">
                <a:latin typeface="Calibri"/>
                <a:cs typeface="Calibri"/>
              </a:rPr>
              <a:t>e</a:t>
            </a:r>
            <a:r>
              <a:rPr sz="2667" dirty="0">
                <a:latin typeface="Calibri"/>
                <a:cs typeface="Calibri"/>
              </a:rPr>
              <a:t>qu</a:t>
            </a:r>
            <a:r>
              <a:rPr sz="2667" spc="-7" dirty="0">
                <a:latin typeface="Calibri"/>
                <a:cs typeface="Calibri"/>
              </a:rPr>
              <a:t>e</a:t>
            </a:r>
            <a:r>
              <a:rPr sz="2667" spc="-40" dirty="0">
                <a:latin typeface="Calibri"/>
                <a:cs typeface="Calibri"/>
              </a:rPr>
              <a:t>s</a:t>
            </a:r>
            <a:r>
              <a:rPr sz="2667" dirty="0">
                <a:latin typeface="Calibri"/>
                <a:cs typeface="Calibri"/>
              </a:rPr>
              <a:t>ts </a:t>
            </a:r>
            <a:r>
              <a:rPr sz="2667" spc="-53" dirty="0">
                <a:latin typeface="Calibri"/>
                <a:cs typeface="Calibri"/>
              </a:rPr>
              <a:t>f</a:t>
            </a:r>
            <a:r>
              <a:rPr sz="2667" spc="-7" dirty="0">
                <a:latin typeface="Calibri"/>
                <a:cs typeface="Calibri"/>
              </a:rPr>
              <a:t>o</a:t>
            </a:r>
            <a:r>
              <a:rPr sz="2667" dirty="0">
                <a:latin typeface="Calibri"/>
                <a:cs typeface="Calibri"/>
              </a:rPr>
              <a:t>r</a:t>
            </a:r>
            <a:r>
              <a:rPr sz="2667" spc="-20" dirty="0">
                <a:latin typeface="Calibri"/>
                <a:cs typeface="Calibri"/>
              </a:rPr>
              <a:t> </a:t>
            </a:r>
            <a:r>
              <a:rPr sz="2667" spc="-53" dirty="0">
                <a:latin typeface="Calibri"/>
                <a:cs typeface="Calibri"/>
              </a:rPr>
              <a:t>e</a:t>
            </a:r>
            <a:r>
              <a:rPr sz="2667" spc="-7" dirty="0">
                <a:latin typeface="Calibri"/>
                <a:cs typeface="Calibri"/>
              </a:rPr>
              <a:t>x</a:t>
            </a:r>
            <a:r>
              <a:rPr sz="2667" spc="-33" dirty="0">
                <a:latin typeface="Calibri"/>
                <a:cs typeface="Calibri"/>
              </a:rPr>
              <a:t>t</a:t>
            </a:r>
            <a:r>
              <a:rPr sz="2667" spc="-7" dirty="0">
                <a:latin typeface="Calibri"/>
                <a:cs typeface="Calibri"/>
              </a:rPr>
              <a:t>e</a:t>
            </a:r>
            <a:r>
              <a:rPr sz="2667" dirty="0">
                <a:latin typeface="Calibri"/>
                <a:cs typeface="Calibri"/>
              </a:rPr>
              <a:t>n</a:t>
            </a:r>
            <a:r>
              <a:rPr sz="2667" spc="-7" dirty="0">
                <a:latin typeface="Calibri"/>
                <a:cs typeface="Calibri"/>
              </a:rPr>
              <a:t>sio</a:t>
            </a:r>
            <a:r>
              <a:rPr sz="2667" dirty="0">
                <a:latin typeface="Calibri"/>
                <a:cs typeface="Calibri"/>
              </a:rPr>
              <a:t>ns</a:t>
            </a:r>
            <a:r>
              <a:rPr sz="2667" spc="27" dirty="0">
                <a:latin typeface="Calibri"/>
                <a:cs typeface="Calibri"/>
              </a:rPr>
              <a:t> </a:t>
            </a:r>
            <a:r>
              <a:rPr sz="2667" spc="-7" dirty="0">
                <a:latin typeface="Calibri"/>
                <a:cs typeface="Calibri"/>
              </a:rPr>
              <a:t>m</a:t>
            </a:r>
            <a:r>
              <a:rPr sz="2667" dirty="0">
                <a:latin typeface="Calibri"/>
                <a:cs typeface="Calibri"/>
              </a:rPr>
              <a:t>u</a:t>
            </a:r>
            <a:r>
              <a:rPr sz="2667" spc="-40" dirty="0">
                <a:latin typeface="Calibri"/>
                <a:cs typeface="Calibri"/>
              </a:rPr>
              <a:t>s</a:t>
            </a:r>
            <a:r>
              <a:rPr sz="2667" dirty="0">
                <a:latin typeface="Calibri"/>
                <a:cs typeface="Calibri"/>
              </a:rPr>
              <a:t>t be </a:t>
            </a:r>
            <a:r>
              <a:rPr sz="2667" spc="-7" dirty="0">
                <a:latin typeface="Calibri"/>
                <a:cs typeface="Calibri"/>
              </a:rPr>
              <a:t>s</a:t>
            </a:r>
            <a:r>
              <a:rPr sz="2667" dirty="0">
                <a:latin typeface="Calibri"/>
                <a:cs typeface="Calibri"/>
              </a:rPr>
              <a:t>ub</a:t>
            </a:r>
            <a:r>
              <a:rPr sz="2667" spc="-7" dirty="0">
                <a:latin typeface="Calibri"/>
                <a:cs typeface="Calibri"/>
              </a:rPr>
              <a:t>mi</a:t>
            </a:r>
            <a:r>
              <a:rPr sz="2667" spc="-33" dirty="0">
                <a:latin typeface="Calibri"/>
                <a:cs typeface="Calibri"/>
              </a:rPr>
              <a:t>tt</a:t>
            </a:r>
            <a:r>
              <a:rPr sz="2667" spc="-7" dirty="0">
                <a:latin typeface="Calibri"/>
                <a:cs typeface="Calibri"/>
              </a:rPr>
              <a:t>e</a:t>
            </a:r>
            <a:r>
              <a:rPr sz="2667" dirty="0">
                <a:latin typeface="Calibri"/>
                <a:cs typeface="Calibri"/>
              </a:rPr>
              <a:t>d</a:t>
            </a:r>
            <a:r>
              <a:rPr sz="2667" spc="7" dirty="0">
                <a:latin typeface="Calibri"/>
                <a:cs typeface="Calibri"/>
              </a:rPr>
              <a:t> </a:t>
            </a:r>
            <a:r>
              <a:rPr sz="2667" dirty="0">
                <a:latin typeface="Calibri"/>
                <a:cs typeface="Calibri"/>
              </a:rPr>
              <a:t>4</a:t>
            </a:r>
            <a:r>
              <a:rPr sz="2667" spc="-7" dirty="0">
                <a:latin typeface="Calibri"/>
                <a:cs typeface="Calibri"/>
              </a:rPr>
              <a:t> mo</a:t>
            </a:r>
            <a:r>
              <a:rPr sz="2667" spc="-33" dirty="0">
                <a:latin typeface="Calibri"/>
                <a:cs typeface="Calibri"/>
              </a:rPr>
              <a:t>n</a:t>
            </a:r>
            <a:r>
              <a:rPr sz="2667" dirty="0">
                <a:latin typeface="Calibri"/>
                <a:cs typeface="Calibri"/>
              </a:rPr>
              <a:t>ths </a:t>
            </a:r>
            <a:r>
              <a:rPr sz="2667" spc="-20" dirty="0">
                <a:latin typeface="Calibri"/>
                <a:cs typeface="Calibri"/>
              </a:rPr>
              <a:t>a</a:t>
            </a:r>
            <a:r>
              <a:rPr sz="2667" dirty="0">
                <a:latin typeface="Calibri"/>
                <a:cs typeface="Calibri"/>
              </a:rPr>
              <a:t>f</a:t>
            </a:r>
            <a:r>
              <a:rPr sz="2667" spc="-33" dirty="0">
                <a:latin typeface="Calibri"/>
                <a:cs typeface="Calibri"/>
              </a:rPr>
              <a:t>t</a:t>
            </a:r>
            <a:r>
              <a:rPr sz="2667" spc="-7" dirty="0">
                <a:latin typeface="Calibri"/>
                <a:cs typeface="Calibri"/>
              </a:rPr>
              <a:t>e</a:t>
            </a:r>
            <a:r>
              <a:rPr sz="2667" dirty="0">
                <a:latin typeface="Calibri"/>
                <a:cs typeface="Calibri"/>
              </a:rPr>
              <a:t>r the </a:t>
            </a:r>
            <a:r>
              <a:rPr sz="2667" spc="-7" dirty="0">
                <a:latin typeface="Calibri"/>
                <a:cs typeface="Calibri"/>
              </a:rPr>
              <a:t>e</a:t>
            </a:r>
            <a:r>
              <a:rPr sz="2667" dirty="0">
                <a:latin typeface="Calibri"/>
                <a:cs typeface="Calibri"/>
              </a:rPr>
              <a:t>nd</a:t>
            </a:r>
            <a:r>
              <a:rPr sz="2667" spc="-7" dirty="0">
                <a:latin typeface="Calibri"/>
                <a:cs typeface="Calibri"/>
              </a:rPr>
              <a:t> of </a:t>
            </a:r>
            <a:r>
              <a:rPr sz="2667" dirty="0">
                <a:latin typeface="Calibri"/>
                <a:cs typeface="Calibri"/>
              </a:rPr>
              <a:t>the g</a:t>
            </a:r>
            <a:r>
              <a:rPr sz="2667" spc="-53" dirty="0">
                <a:latin typeface="Calibri"/>
                <a:cs typeface="Calibri"/>
              </a:rPr>
              <a:t>r</a:t>
            </a:r>
            <a:r>
              <a:rPr sz="2667" dirty="0">
                <a:latin typeface="Calibri"/>
                <a:cs typeface="Calibri"/>
              </a:rPr>
              <a:t>a</a:t>
            </a:r>
            <a:r>
              <a:rPr sz="2667" spc="-33" dirty="0">
                <a:latin typeface="Calibri"/>
                <a:cs typeface="Calibri"/>
              </a:rPr>
              <a:t>nt</a:t>
            </a:r>
            <a:r>
              <a:rPr sz="2667" spc="-7" dirty="0">
                <a:latin typeface="Calibri"/>
                <a:cs typeface="Calibri"/>
              </a:rPr>
              <a:t>e</a:t>
            </a:r>
            <a:r>
              <a:rPr sz="2667" dirty="0">
                <a:latin typeface="Calibri"/>
                <a:cs typeface="Calibri"/>
              </a:rPr>
              <a:t>e</a:t>
            </a:r>
            <a:r>
              <a:rPr sz="2667" spc="-160" dirty="0">
                <a:latin typeface="Calibri"/>
                <a:cs typeface="Calibri"/>
              </a:rPr>
              <a:t>’</a:t>
            </a:r>
            <a:r>
              <a:rPr sz="2667" dirty="0">
                <a:latin typeface="Calibri"/>
                <a:cs typeface="Calibri"/>
              </a:rPr>
              <a:t>s f</a:t>
            </a:r>
            <a:r>
              <a:rPr sz="2667" spc="-7" dirty="0">
                <a:latin typeface="Calibri"/>
                <a:cs typeface="Calibri"/>
              </a:rPr>
              <a:t>is</a:t>
            </a:r>
            <a:r>
              <a:rPr sz="2667" spc="-13" dirty="0">
                <a:latin typeface="Calibri"/>
                <a:cs typeface="Calibri"/>
              </a:rPr>
              <a:t>c</a:t>
            </a:r>
            <a:r>
              <a:rPr sz="2667" dirty="0">
                <a:latin typeface="Calibri"/>
                <a:cs typeface="Calibri"/>
              </a:rPr>
              <a:t>al </a:t>
            </a:r>
            <a:r>
              <a:rPr sz="2667" spc="-27" dirty="0">
                <a:latin typeface="Calibri"/>
                <a:cs typeface="Calibri"/>
              </a:rPr>
              <a:t>y</a:t>
            </a:r>
            <a:r>
              <a:rPr sz="2667" spc="-7" dirty="0">
                <a:latin typeface="Calibri"/>
                <a:cs typeface="Calibri"/>
              </a:rPr>
              <a:t>e</a:t>
            </a:r>
            <a:r>
              <a:rPr sz="2667" dirty="0">
                <a:latin typeface="Calibri"/>
                <a:cs typeface="Calibri"/>
              </a:rPr>
              <a:t>ar (60</a:t>
            </a:r>
            <a:r>
              <a:rPr sz="2667" spc="-27" dirty="0">
                <a:latin typeface="Calibri"/>
                <a:cs typeface="Calibri"/>
              </a:rPr>
              <a:t> </a:t>
            </a:r>
            <a:r>
              <a:rPr sz="2667" dirty="0">
                <a:latin typeface="Calibri"/>
                <a:cs typeface="Calibri"/>
              </a:rPr>
              <a:t>d</a:t>
            </a:r>
            <a:r>
              <a:rPr sz="2667" spc="-53" dirty="0">
                <a:latin typeface="Calibri"/>
                <a:cs typeface="Calibri"/>
              </a:rPr>
              <a:t>a</a:t>
            </a:r>
            <a:r>
              <a:rPr sz="2667" spc="-27" dirty="0">
                <a:latin typeface="Calibri"/>
                <a:cs typeface="Calibri"/>
              </a:rPr>
              <a:t>y</a:t>
            </a:r>
            <a:r>
              <a:rPr sz="2667" dirty="0">
                <a:latin typeface="Calibri"/>
                <a:cs typeface="Calibri"/>
              </a:rPr>
              <a:t>s</a:t>
            </a:r>
            <a:r>
              <a:rPr sz="2667" spc="-20" dirty="0">
                <a:latin typeface="Calibri"/>
                <a:cs typeface="Calibri"/>
              </a:rPr>
              <a:t> </a:t>
            </a:r>
            <a:r>
              <a:rPr sz="2667" spc="-7" dirty="0">
                <a:latin typeface="Calibri"/>
                <a:cs typeface="Calibri"/>
              </a:rPr>
              <a:t>e</a:t>
            </a:r>
            <a:r>
              <a:rPr sz="2667" dirty="0">
                <a:latin typeface="Calibri"/>
                <a:cs typeface="Calibri"/>
              </a:rPr>
              <a:t>a</a:t>
            </a:r>
            <a:r>
              <a:rPr sz="2667" spc="-7" dirty="0">
                <a:latin typeface="Calibri"/>
                <a:cs typeface="Calibri"/>
              </a:rPr>
              <a:t>rlie</a:t>
            </a:r>
            <a:r>
              <a:rPr sz="2667" dirty="0">
                <a:latin typeface="Calibri"/>
                <a:cs typeface="Calibri"/>
              </a:rPr>
              <a:t>r</a:t>
            </a:r>
            <a:r>
              <a:rPr sz="2667" spc="33" dirty="0">
                <a:latin typeface="Calibri"/>
                <a:cs typeface="Calibri"/>
              </a:rPr>
              <a:t> </a:t>
            </a:r>
            <a:r>
              <a:rPr sz="2667" dirty="0">
                <a:latin typeface="Calibri"/>
                <a:cs typeface="Calibri"/>
              </a:rPr>
              <a:t>than</a:t>
            </a:r>
            <a:r>
              <a:rPr sz="2667" spc="-13" dirty="0">
                <a:latin typeface="Calibri"/>
                <a:cs typeface="Calibri"/>
              </a:rPr>
              <a:t> </a:t>
            </a:r>
            <a:r>
              <a:rPr sz="2667" dirty="0">
                <a:latin typeface="Calibri"/>
                <a:cs typeface="Calibri"/>
              </a:rPr>
              <a:t>due</a:t>
            </a:r>
            <a:r>
              <a:rPr sz="2667" spc="-13" dirty="0">
                <a:latin typeface="Calibri"/>
                <a:cs typeface="Calibri"/>
              </a:rPr>
              <a:t> </a:t>
            </a:r>
            <a:r>
              <a:rPr sz="2667" dirty="0">
                <a:latin typeface="Calibri"/>
                <a:cs typeface="Calibri"/>
              </a:rPr>
              <a:t>d</a:t>
            </a:r>
            <a:r>
              <a:rPr sz="2667" spc="-33" dirty="0">
                <a:latin typeface="Calibri"/>
                <a:cs typeface="Calibri"/>
              </a:rPr>
              <a:t>at</a:t>
            </a:r>
            <a:r>
              <a:rPr sz="2667" dirty="0">
                <a:latin typeface="Calibri"/>
                <a:cs typeface="Calibri"/>
              </a:rPr>
              <a:t>e</a:t>
            </a:r>
            <a:r>
              <a:rPr sz="2667" spc="20" dirty="0">
                <a:latin typeface="Calibri"/>
                <a:cs typeface="Calibri"/>
              </a:rPr>
              <a:t> </a:t>
            </a:r>
            <a:r>
              <a:rPr sz="2667" spc="-53" dirty="0">
                <a:latin typeface="Calibri"/>
                <a:cs typeface="Calibri"/>
              </a:rPr>
              <a:t>f</a:t>
            </a:r>
            <a:r>
              <a:rPr sz="2667" spc="-7" dirty="0">
                <a:latin typeface="Calibri"/>
                <a:cs typeface="Calibri"/>
              </a:rPr>
              <a:t>o</a:t>
            </a:r>
            <a:r>
              <a:rPr sz="2667" dirty="0">
                <a:latin typeface="Calibri"/>
                <a:cs typeface="Calibri"/>
              </a:rPr>
              <a:t>r</a:t>
            </a:r>
            <a:r>
              <a:rPr sz="2667" spc="-13" dirty="0">
                <a:latin typeface="Calibri"/>
                <a:cs typeface="Calibri"/>
              </a:rPr>
              <a:t> </a:t>
            </a:r>
            <a:r>
              <a:rPr sz="2667" spc="-7" dirty="0">
                <a:latin typeface="Calibri"/>
                <a:cs typeface="Calibri"/>
              </a:rPr>
              <a:t>i</a:t>
            </a:r>
            <a:r>
              <a:rPr sz="2667" dirty="0">
                <a:latin typeface="Calibri"/>
                <a:cs typeface="Calibri"/>
              </a:rPr>
              <a:t>nd</a:t>
            </a:r>
            <a:r>
              <a:rPr sz="2667" spc="-7" dirty="0">
                <a:latin typeface="Calibri"/>
                <a:cs typeface="Calibri"/>
              </a:rPr>
              <a:t>i</a:t>
            </a:r>
            <a:r>
              <a:rPr sz="2667" spc="-40" dirty="0">
                <a:latin typeface="Calibri"/>
                <a:cs typeface="Calibri"/>
              </a:rPr>
              <a:t>r</a:t>
            </a:r>
            <a:r>
              <a:rPr sz="2667" spc="-7" dirty="0">
                <a:latin typeface="Calibri"/>
                <a:cs typeface="Calibri"/>
              </a:rPr>
              <a:t>e</a:t>
            </a:r>
            <a:r>
              <a:rPr sz="2667" dirty="0">
                <a:latin typeface="Calibri"/>
                <a:cs typeface="Calibri"/>
              </a:rPr>
              <a:t>ct </a:t>
            </a:r>
            <a:r>
              <a:rPr sz="2667" spc="-13" dirty="0">
                <a:latin typeface="Calibri"/>
                <a:cs typeface="Calibri"/>
              </a:rPr>
              <a:t>c</a:t>
            </a:r>
            <a:r>
              <a:rPr sz="2667" spc="-7" dirty="0">
                <a:latin typeface="Calibri"/>
                <a:cs typeface="Calibri"/>
              </a:rPr>
              <a:t>o</a:t>
            </a:r>
            <a:r>
              <a:rPr sz="2667" spc="-40" dirty="0">
                <a:latin typeface="Calibri"/>
                <a:cs typeface="Calibri"/>
              </a:rPr>
              <a:t>s</a:t>
            </a:r>
            <a:r>
              <a:rPr sz="2667" dirty="0">
                <a:latin typeface="Calibri"/>
                <a:cs typeface="Calibri"/>
              </a:rPr>
              <a:t>t p</a:t>
            </a:r>
            <a:r>
              <a:rPr sz="2667" spc="-53" dirty="0">
                <a:latin typeface="Calibri"/>
                <a:cs typeface="Calibri"/>
              </a:rPr>
              <a:t>r</a:t>
            </a:r>
            <a:r>
              <a:rPr sz="2667" spc="-7" dirty="0">
                <a:latin typeface="Calibri"/>
                <a:cs typeface="Calibri"/>
              </a:rPr>
              <a:t>o</a:t>
            </a:r>
            <a:r>
              <a:rPr sz="2667" dirty="0">
                <a:latin typeface="Calibri"/>
                <a:cs typeface="Calibri"/>
              </a:rPr>
              <a:t>p</a:t>
            </a:r>
            <a:r>
              <a:rPr sz="2667" spc="-7" dirty="0">
                <a:latin typeface="Calibri"/>
                <a:cs typeface="Calibri"/>
              </a:rPr>
              <a:t>os</a:t>
            </a:r>
            <a:r>
              <a:rPr sz="2667" dirty="0">
                <a:latin typeface="Calibri"/>
                <a:cs typeface="Calibri"/>
              </a:rPr>
              <a:t>a</a:t>
            </a:r>
            <a:r>
              <a:rPr sz="2667" spc="-7" dirty="0">
                <a:latin typeface="Calibri"/>
                <a:cs typeface="Calibri"/>
              </a:rPr>
              <a:t>ls)</a:t>
            </a:r>
            <a:endParaRPr sz="2667" dirty="0">
              <a:latin typeface="Calibri"/>
              <a:cs typeface="Calibri"/>
            </a:endParaRPr>
          </a:p>
        </p:txBody>
      </p:sp>
      <p:pic>
        <p:nvPicPr>
          <p:cNvPr id="9" name="Picture 8" descr="https://spintranet.alsde.edu/Templates/SDE-web-us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15154" y="4781007"/>
            <a:ext cx="1676110" cy="1425740"/>
          </a:xfrm>
          <a:prstGeom prst="rect">
            <a:avLst/>
          </a:prstGeom>
          <a:noFill/>
          <a:ln>
            <a:noFill/>
          </a:ln>
        </p:spPr>
      </p:pic>
    </p:spTree>
    <p:extLst>
      <p:ext uri="{BB962C8B-B14F-4D97-AF65-F5344CB8AC3E}">
        <p14:creationId xmlns:p14="http://schemas.microsoft.com/office/powerpoint/2010/main" val="39806689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53" y="789761"/>
            <a:ext cx="11575625" cy="738664"/>
          </a:xfrm>
        </p:spPr>
        <p:txBody>
          <a:bodyPr/>
          <a:lstStyle/>
          <a:p>
            <a:r>
              <a:rPr lang="en-US" dirty="0" smtClean="0"/>
              <a:t>Direct v. Indirect Costs 200.413</a:t>
            </a:r>
            <a:endParaRPr lang="en-US" dirty="0"/>
          </a:p>
        </p:txBody>
      </p:sp>
      <p:sp>
        <p:nvSpPr>
          <p:cNvPr id="3" name="Text Placeholder 2"/>
          <p:cNvSpPr>
            <a:spLocks noGrp="1"/>
          </p:cNvSpPr>
          <p:nvPr>
            <p:ph type="body" idx="1"/>
          </p:nvPr>
        </p:nvSpPr>
        <p:spPr>
          <a:xfrm>
            <a:off x="308188" y="1878850"/>
            <a:ext cx="10855960" cy="3385542"/>
          </a:xfrm>
        </p:spPr>
        <p:txBody>
          <a:bodyPr/>
          <a:lstStyle/>
          <a:p>
            <a:pPr marL="457200" indent="-457200">
              <a:buFont typeface="Wingdings" panose="05000000000000000000" pitchFamily="2" charset="2"/>
              <a:buChar char="q"/>
            </a:pPr>
            <a:r>
              <a:rPr lang="en-US" sz="3600" dirty="0" smtClean="0">
                <a:solidFill>
                  <a:srgbClr val="FF0000"/>
                </a:solidFill>
              </a:rPr>
              <a:t>NEW</a:t>
            </a:r>
            <a:r>
              <a:rPr lang="en-US" sz="3600" dirty="0" smtClean="0"/>
              <a:t>: Salaries of administrat</a:t>
            </a:r>
            <a:r>
              <a:rPr lang="en-US" sz="3600" i="1" dirty="0" smtClean="0"/>
              <a:t>i</a:t>
            </a:r>
            <a:r>
              <a:rPr lang="en-US" sz="3600" dirty="0" smtClean="0"/>
              <a:t>ve and clerical staff should be treated as “indirect” unless all of following are met:</a:t>
            </a:r>
          </a:p>
          <a:p>
            <a:endParaRPr lang="en-US" sz="2000" dirty="0" smtClean="0"/>
          </a:p>
          <a:p>
            <a:pPr marL="1066785" lvl="1" indent="-457200">
              <a:buFont typeface="Wingdings" panose="05000000000000000000" pitchFamily="2" charset="2"/>
              <a:buChar char="q"/>
            </a:pPr>
            <a:r>
              <a:rPr lang="en-US" sz="3200" dirty="0" smtClean="0"/>
              <a:t>Such services are </a:t>
            </a:r>
            <a:r>
              <a:rPr lang="en-US" sz="3200" u="sng" dirty="0" smtClean="0"/>
              <a:t>integral</a:t>
            </a:r>
            <a:r>
              <a:rPr lang="en-US" sz="3200" dirty="0" smtClean="0"/>
              <a:t> to the activity</a:t>
            </a:r>
          </a:p>
          <a:p>
            <a:pPr marL="1066785" lvl="1" indent="-457200">
              <a:buFont typeface="Wingdings" panose="05000000000000000000" pitchFamily="2" charset="2"/>
              <a:buChar char="q"/>
            </a:pPr>
            <a:r>
              <a:rPr lang="en-US" sz="3200" dirty="0" smtClean="0"/>
              <a:t>Individuals can be specifically identified with the activity</a:t>
            </a:r>
          </a:p>
          <a:p>
            <a:pPr marL="1066785" lvl="1" indent="-457200">
              <a:buFont typeface="Wingdings" panose="05000000000000000000" pitchFamily="2" charset="2"/>
              <a:buChar char="q"/>
            </a:pPr>
            <a:r>
              <a:rPr lang="en-US" sz="3200" dirty="0" smtClean="0"/>
              <a:t>Such costs are explicitly included in the budget</a:t>
            </a:r>
          </a:p>
          <a:p>
            <a:pPr marL="1066785" lvl="1" indent="-457200">
              <a:buFont typeface="Wingdings" panose="05000000000000000000" pitchFamily="2" charset="2"/>
              <a:buChar char="q"/>
            </a:pPr>
            <a:r>
              <a:rPr lang="en-US" sz="3200" dirty="0" smtClean="0"/>
              <a:t>Costs not also recovered as indirect</a:t>
            </a:r>
            <a:endParaRPr lang="en-US" sz="3200" dirty="0"/>
          </a:p>
        </p:txBody>
      </p:sp>
      <p:pic>
        <p:nvPicPr>
          <p:cNvPr id="4" name="Picture 3" descr="https://spintranet.alsde.edu/Templates/SDE-web-us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80468" y="5128652"/>
            <a:ext cx="1676110" cy="1425740"/>
          </a:xfrm>
          <a:prstGeom prst="rect">
            <a:avLst/>
          </a:prstGeom>
          <a:noFill/>
          <a:ln>
            <a:noFill/>
          </a:ln>
        </p:spPr>
      </p:pic>
    </p:spTree>
    <p:extLst>
      <p:ext uri="{BB962C8B-B14F-4D97-AF65-F5344CB8AC3E}">
        <p14:creationId xmlns:p14="http://schemas.microsoft.com/office/powerpoint/2010/main" val="31272278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2192000" cy="6858000"/>
          </a:xfrm>
          <a:prstGeom prst="rect">
            <a:avLst/>
          </a:prstGeom>
          <a:blipFill>
            <a:blip r:embed="rId3" cstate="print"/>
            <a:stretch>
              <a:fillRect/>
            </a:stretch>
          </a:blipFill>
        </p:spPr>
        <p:txBody>
          <a:bodyPr wrap="square" lIns="0" tIns="0" rIns="0" bIns="0" rtlCol="0"/>
          <a:lstStyle/>
          <a:p>
            <a:endParaRPr sz="2400"/>
          </a:p>
        </p:txBody>
      </p:sp>
      <p:sp>
        <p:nvSpPr>
          <p:cNvPr id="3" name="object 3"/>
          <p:cNvSpPr/>
          <p:nvPr/>
        </p:nvSpPr>
        <p:spPr>
          <a:xfrm>
            <a:off x="0" y="1524000"/>
            <a:ext cx="12192000" cy="1143000"/>
          </a:xfrm>
          <a:custGeom>
            <a:avLst/>
            <a:gdLst/>
            <a:ahLst/>
            <a:cxnLst/>
            <a:rect l="l" t="t" r="r" b="b"/>
            <a:pathLst>
              <a:path w="9144000" h="857250">
                <a:moveTo>
                  <a:pt x="0" y="857250"/>
                </a:moveTo>
                <a:lnTo>
                  <a:pt x="9144000" y="857250"/>
                </a:lnTo>
                <a:lnTo>
                  <a:pt x="9144000" y="0"/>
                </a:lnTo>
                <a:lnTo>
                  <a:pt x="0" y="0"/>
                </a:lnTo>
                <a:lnTo>
                  <a:pt x="0" y="857250"/>
                </a:lnTo>
                <a:close/>
              </a:path>
            </a:pathLst>
          </a:custGeom>
          <a:solidFill>
            <a:srgbClr val="FFFFFF"/>
          </a:solidFill>
        </p:spPr>
        <p:txBody>
          <a:bodyPr wrap="square" lIns="0" tIns="0" rIns="0" bIns="0" rtlCol="0"/>
          <a:lstStyle/>
          <a:p>
            <a:endParaRPr sz="2400"/>
          </a:p>
        </p:txBody>
      </p:sp>
      <p:sp>
        <p:nvSpPr>
          <p:cNvPr id="4" name="object 4"/>
          <p:cNvSpPr/>
          <p:nvPr/>
        </p:nvSpPr>
        <p:spPr>
          <a:xfrm>
            <a:off x="0" y="1600200"/>
            <a:ext cx="1727200" cy="990600"/>
          </a:xfrm>
          <a:custGeom>
            <a:avLst/>
            <a:gdLst/>
            <a:ahLst/>
            <a:cxnLst/>
            <a:rect l="l" t="t" r="r" b="b"/>
            <a:pathLst>
              <a:path w="1295400" h="742950">
                <a:moveTo>
                  <a:pt x="0" y="742950"/>
                </a:moveTo>
                <a:lnTo>
                  <a:pt x="1295400" y="742950"/>
                </a:lnTo>
                <a:lnTo>
                  <a:pt x="1295400" y="0"/>
                </a:lnTo>
                <a:lnTo>
                  <a:pt x="0" y="0"/>
                </a:lnTo>
                <a:lnTo>
                  <a:pt x="0" y="742950"/>
                </a:lnTo>
                <a:close/>
              </a:path>
            </a:pathLst>
          </a:custGeom>
          <a:solidFill>
            <a:srgbClr val="DA1F28"/>
          </a:solidFill>
        </p:spPr>
        <p:txBody>
          <a:bodyPr wrap="square" lIns="0" tIns="0" rIns="0" bIns="0" rtlCol="0"/>
          <a:lstStyle/>
          <a:p>
            <a:endParaRPr sz="2400"/>
          </a:p>
        </p:txBody>
      </p:sp>
      <p:sp>
        <p:nvSpPr>
          <p:cNvPr id="5" name="object 5"/>
          <p:cNvSpPr/>
          <p:nvPr/>
        </p:nvSpPr>
        <p:spPr>
          <a:xfrm>
            <a:off x="1828800" y="1600200"/>
            <a:ext cx="10363200" cy="990600"/>
          </a:xfrm>
          <a:custGeom>
            <a:avLst/>
            <a:gdLst/>
            <a:ahLst/>
            <a:cxnLst/>
            <a:rect l="l" t="t" r="r" b="b"/>
            <a:pathLst>
              <a:path w="7772400" h="742950">
                <a:moveTo>
                  <a:pt x="0" y="742950"/>
                </a:moveTo>
                <a:lnTo>
                  <a:pt x="7772400" y="742950"/>
                </a:lnTo>
                <a:lnTo>
                  <a:pt x="7772400" y="0"/>
                </a:lnTo>
                <a:lnTo>
                  <a:pt x="0" y="0"/>
                </a:lnTo>
                <a:lnTo>
                  <a:pt x="0" y="742950"/>
                </a:lnTo>
                <a:close/>
              </a:path>
            </a:pathLst>
          </a:custGeom>
          <a:solidFill>
            <a:srgbClr val="2CA1BE"/>
          </a:solidFill>
        </p:spPr>
        <p:txBody>
          <a:bodyPr wrap="square" lIns="0" tIns="0" rIns="0" bIns="0" rtlCol="0"/>
          <a:lstStyle/>
          <a:p>
            <a:endParaRPr sz="2400"/>
          </a:p>
        </p:txBody>
      </p:sp>
      <p:sp>
        <p:nvSpPr>
          <p:cNvPr id="6" name="object 6"/>
          <p:cNvSpPr txBox="1"/>
          <p:nvPr/>
        </p:nvSpPr>
        <p:spPr>
          <a:xfrm>
            <a:off x="1933786" y="1735670"/>
            <a:ext cx="9309470" cy="902876"/>
          </a:xfrm>
          <a:prstGeom prst="rect">
            <a:avLst/>
          </a:prstGeom>
        </p:spPr>
        <p:txBody>
          <a:bodyPr vert="horz" wrap="square" lIns="0" tIns="0" rIns="0" bIns="0" rtlCol="0">
            <a:spAutoFit/>
          </a:bodyPr>
          <a:lstStyle/>
          <a:p>
            <a:pPr marL="16933"/>
            <a:r>
              <a:rPr lang="en-US" sz="5867" spc="-73" dirty="0" smtClean="0">
                <a:solidFill>
                  <a:srgbClr val="FFFFFF"/>
                </a:solidFill>
                <a:latin typeface="Tw Cen MT"/>
                <a:cs typeface="Tw Cen MT"/>
              </a:rPr>
              <a:t>When Does This Start? </a:t>
            </a:r>
            <a:endParaRPr sz="5867" dirty="0">
              <a:latin typeface="Tw Cen MT"/>
              <a:cs typeface="Tw Cen MT"/>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3866"/>
            <a:fld id="{81D60167-4931-47E6-BA6A-407CBD079E47}" type="slidenum">
              <a:rPr spc="-13" dirty="0"/>
              <a:pPr marL="33866"/>
              <a:t>39</a:t>
            </a:fld>
            <a:endParaRPr spc="-13" dirty="0"/>
          </a:p>
        </p:txBody>
      </p:sp>
    </p:spTree>
    <p:extLst>
      <p:ext uri="{BB962C8B-B14F-4D97-AF65-F5344CB8AC3E}">
        <p14:creationId xmlns:p14="http://schemas.microsoft.com/office/powerpoint/2010/main" val="4108432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9144000" h="5143500">
                <a:moveTo>
                  <a:pt x="0" y="5143500"/>
                </a:moveTo>
                <a:lnTo>
                  <a:pt x="9144000" y="5143500"/>
                </a:lnTo>
                <a:lnTo>
                  <a:pt x="9144000" y="0"/>
                </a:lnTo>
                <a:lnTo>
                  <a:pt x="0" y="0"/>
                </a:lnTo>
                <a:lnTo>
                  <a:pt x="0" y="5143500"/>
                </a:lnTo>
                <a:close/>
              </a:path>
            </a:pathLst>
          </a:custGeom>
          <a:solidFill>
            <a:srgbClr val="000000"/>
          </a:solidFill>
        </p:spPr>
        <p:txBody>
          <a:bodyPr wrap="square" lIns="0" tIns="0" rIns="0" bIns="0" rtlCol="0"/>
          <a:lstStyle/>
          <a:p>
            <a:endParaRPr sz="2400" dirty="0"/>
          </a:p>
        </p:txBody>
      </p:sp>
      <p:sp>
        <p:nvSpPr>
          <p:cNvPr id="3" name="object 3"/>
          <p:cNvSpPr/>
          <p:nvPr/>
        </p:nvSpPr>
        <p:spPr>
          <a:xfrm>
            <a:off x="406400" y="562682"/>
            <a:ext cx="3846405" cy="4978399"/>
          </a:xfrm>
          <a:prstGeom prst="rect">
            <a:avLst/>
          </a:prstGeom>
          <a:blipFill>
            <a:blip r:embed="rId3" cstate="print"/>
            <a:stretch>
              <a:fillRect/>
            </a:stretch>
          </a:blipFill>
        </p:spPr>
        <p:txBody>
          <a:bodyPr wrap="square" lIns="0" tIns="0" rIns="0" bIns="0" rtlCol="0"/>
          <a:lstStyle/>
          <a:p>
            <a:endParaRPr sz="2400" dirty="0"/>
          </a:p>
        </p:txBody>
      </p:sp>
      <p:sp>
        <p:nvSpPr>
          <p:cNvPr id="4" name="object 4"/>
          <p:cNvSpPr/>
          <p:nvPr/>
        </p:nvSpPr>
        <p:spPr>
          <a:xfrm>
            <a:off x="4952273" y="543136"/>
            <a:ext cx="7026367" cy="5771727"/>
          </a:xfrm>
          <a:custGeom>
            <a:avLst/>
            <a:gdLst/>
            <a:ahLst/>
            <a:cxnLst/>
            <a:rect l="l" t="t" r="r" b="b"/>
            <a:pathLst>
              <a:path w="5181600" h="4328795">
                <a:moveTo>
                  <a:pt x="0" y="0"/>
                </a:moveTo>
                <a:lnTo>
                  <a:pt x="5181600" y="0"/>
                </a:lnTo>
                <a:lnTo>
                  <a:pt x="5181600" y="4328693"/>
                </a:lnTo>
                <a:lnTo>
                  <a:pt x="0" y="4328693"/>
                </a:lnTo>
                <a:lnTo>
                  <a:pt x="0" y="0"/>
                </a:lnTo>
                <a:close/>
              </a:path>
            </a:pathLst>
          </a:custGeom>
          <a:solidFill>
            <a:srgbClr val="FFFFFF"/>
          </a:solidFill>
        </p:spPr>
        <p:txBody>
          <a:bodyPr wrap="square" lIns="0" tIns="0" rIns="0" bIns="0" rtlCol="0"/>
          <a:lstStyle/>
          <a:p>
            <a:endParaRPr sz="2400" dirty="0"/>
          </a:p>
        </p:txBody>
      </p:sp>
      <p:sp>
        <p:nvSpPr>
          <p:cNvPr id="5" name="object 5"/>
          <p:cNvSpPr txBox="1">
            <a:spLocks noGrp="1"/>
          </p:cNvSpPr>
          <p:nvPr>
            <p:ph type="title"/>
          </p:nvPr>
        </p:nvSpPr>
        <p:spPr>
          <a:xfrm>
            <a:off x="249646" y="302086"/>
            <a:ext cx="11942354" cy="1211970"/>
          </a:xfrm>
          <a:prstGeom prst="rect">
            <a:avLst/>
          </a:prstGeom>
        </p:spPr>
        <p:txBody>
          <a:bodyPr vert="horz" wrap="square" lIns="0" tIns="306296" rIns="0" bIns="0" rtlCol="0" anchor="ctr">
            <a:spAutoFit/>
          </a:bodyPr>
          <a:lstStyle/>
          <a:p>
            <a:pPr marL="4792014" marR="6773">
              <a:lnSpc>
                <a:spcPct val="100000"/>
              </a:lnSpc>
            </a:pPr>
            <a:r>
              <a:rPr sz="2933" spc="-27" dirty="0">
                <a:solidFill>
                  <a:srgbClr val="000000"/>
                </a:solidFill>
                <a:latin typeface="Calibri"/>
                <a:cs typeface="Calibri"/>
              </a:rPr>
              <a:t>Th</a:t>
            </a:r>
            <a:r>
              <a:rPr sz="2933" spc="-20" dirty="0">
                <a:solidFill>
                  <a:srgbClr val="000000"/>
                </a:solidFill>
                <a:latin typeface="Calibri"/>
                <a:cs typeface="Calibri"/>
              </a:rPr>
              <a:t>e</a:t>
            </a:r>
            <a:r>
              <a:rPr sz="2933" spc="20" dirty="0">
                <a:solidFill>
                  <a:srgbClr val="000000"/>
                </a:solidFill>
                <a:latin typeface="Calibri"/>
                <a:cs typeface="Calibri"/>
              </a:rPr>
              <a:t> </a:t>
            </a:r>
            <a:r>
              <a:rPr sz="2933" spc="-27" dirty="0">
                <a:solidFill>
                  <a:srgbClr val="000000"/>
                </a:solidFill>
                <a:latin typeface="Calibri"/>
                <a:cs typeface="Calibri"/>
              </a:rPr>
              <a:t>Uni</a:t>
            </a:r>
            <a:r>
              <a:rPr sz="2933" spc="-80" dirty="0">
                <a:solidFill>
                  <a:srgbClr val="000000"/>
                </a:solidFill>
                <a:latin typeface="Calibri"/>
                <a:cs typeface="Calibri"/>
              </a:rPr>
              <a:t>f</a:t>
            </a:r>
            <a:r>
              <a:rPr sz="2933" spc="-13" dirty="0">
                <a:solidFill>
                  <a:srgbClr val="000000"/>
                </a:solidFill>
                <a:latin typeface="Calibri"/>
                <a:cs typeface="Calibri"/>
              </a:rPr>
              <a:t>o</a:t>
            </a:r>
            <a:r>
              <a:rPr sz="2933" spc="-20" dirty="0">
                <a:solidFill>
                  <a:srgbClr val="000000"/>
                </a:solidFill>
                <a:latin typeface="Calibri"/>
                <a:cs typeface="Calibri"/>
              </a:rPr>
              <a:t>rm</a:t>
            </a:r>
            <a:r>
              <a:rPr sz="2933" dirty="0">
                <a:solidFill>
                  <a:srgbClr val="000000"/>
                </a:solidFill>
                <a:latin typeface="Calibri"/>
                <a:cs typeface="Calibri"/>
              </a:rPr>
              <a:t> </a:t>
            </a:r>
            <a:r>
              <a:rPr sz="2933" spc="-33" dirty="0">
                <a:solidFill>
                  <a:srgbClr val="000000"/>
                </a:solidFill>
                <a:latin typeface="Calibri"/>
                <a:cs typeface="Calibri"/>
              </a:rPr>
              <a:t>G</a:t>
            </a:r>
            <a:r>
              <a:rPr sz="2933" spc="-20" dirty="0">
                <a:solidFill>
                  <a:srgbClr val="000000"/>
                </a:solidFill>
                <a:latin typeface="Calibri"/>
                <a:cs typeface="Calibri"/>
              </a:rPr>
              <a:t>uida</a:t>
            </a:r>
            <a:r>
              <a:rPr sz="2933" spc="-27" dirty="0">
                <a:solidFill>
                  <a:srgbClr val="000000"/>
                </a:solidFill>
                <a:latin typeface="Calibri"/>
                <a:cs typeface="Calibri"/>
              </a:rPr>
              <a:t>nc</a:t>
            </a:r>
            <a:r>
              <a:rPr sz="2933" spc="-20" dirty="0">
                <a:solidFill>
                  <a:srgbClr val="000000"/>
                </a:solidFill>
                <a:latin typeface="Calibri"/>
                <a:cs typeface="Calibri"/>
              </a:rPr>
              <a:t>e</a:t>
            </a:r>
            <a:r>
              <a:rPr sz="2933" spc="7" dirty="0">
                <a:solidFill>
                  <a:srgbClr val="000000"/>
                </a:solidFill>
                <a:latin typeface="Calibri"/>
                <a:cs typeface="Calibri"/>
              </a:rPr>
              <a:t> </a:t>
            </a:r>
            <a:r>
              <a:rPr sz="2933" spc="-80" dirty="0">
                <a:solidFill>
                  <a:srgbClr val="000000"/>
                </a:solidFill>
                <a:latin typeface="Calibri"/>
                <a:cs typeface="Calibri"/>
              </a:rPr>
              <a:t>f</a:t>
            </a:r>
            <a:r>
              <a:rPr sz="2933" spc="-13" dirty="0">
                <a:solidFill>
                  <a:srgbClr val="000000"/>
                </a:solidFill>
                <a:latin typeface="Calibri"/>
                <a:cs typeface="Calibri"/>
              </a:rPr>
              <a:t>oll</a:t>
            </a:r>
            <a:r>
              <a:rPr sz="2933" spc="-33" dirty="0">
                <a:solidFill>
                  <a:srgbClr val="000000"/>
                </a:solidFill>
                <a:latin typeface="Calibri"/>
                <a:cs typeface="Calibri"/>
              </a:rPr>
              <a:t>o</a:t>
            </a:r>
            <a:r>
              <a:rPr sz="2933" spc="-60" dirty="0">
                <a:solidFill>
                  <a:srgbClr val="000000"/>
                </a:solidFill>
                <a:latin typeface="Calibri"/>
                <a:cs typeface="Calibri"/>
              </a:rPr>
              <a:t>w</a:t>
            </a:r>
            <a:r>
              <a:rPr sz="2933" spc="-13" dirty="0">
                <a:solidFill>
                  <a:srgbClr val="000000"/>
                </a:solidFill>
                <a:latin typeface="Calibri"/>
                <a:cs typeface="Calibri"/>
              </a:rPr>
              <a:t>s</a:t>
            </a:r>
            <a:r>
              <a:rPr sz="2933" spc="13" dirty="0">
                <a:solidFill>
                  <a:srgbClr val="000000"/>
                </a:solidFill>
                <a:latin typeface="Calibri"/>
                <a:cs typeface="Calibri"/>
              </a:rPr>
              <a:t> </a:t>
            </a:r>
            <a:r>
              <a:rPr sz="2933" spc="-20" dirty="0">
                <a:solidFill>
                  <a:srgbClr val="000000"/>
                </a:solidFill>
                <a:latin typeface="Calibri"/>
                <a:cs typeface="Calibri"/>
              </a:rPr>
              <a:t>the</a:t>
            </a:r>
            <a:r>
              <a:rPr sz="2933" spc="20" dirty="0">
                <a:solidFill>
                  <a:srgbClr val="000000"/>
                </a:solidFill>
                <a:latin typeface="Calibri"/>
                <a:cs typeface="Calibri"/>
              </a:rPr>
              <a:t> </a:t>
            </a:r>
            <a:r>
              <a:rPr sz="2933" spc="-13" dirty="0">
                <a:solidFill>
                  <a:srgbClr val="000000"/>
                </a:solidFill>
                <a:latin typeface="Calibri"/>
                <a:cs typeface="Calibri"/>
              </a:rPr>
              <a:t>li</a:t>
            </a:r>
            <a:r>
              <a:rPr sz="2933" spc="-93" dirty="0">
                <a:solidFill>
                  <a:srgbClr val="000000"/>
                </a:solidFill>
                <a:latin typeface="Calibri"/>
                <a:cs typeface="Calibri"/>
              </a:rPr>
              <a:t>f</a:t>
            </a:r>
            <a:r>
              <a:rPr sz="2933" spc="-20" dirty="0">
                <a:solidFill>
                  <a:srgbClr val="000000"/>
                </a:solidFill>
                <a:latin typeface="Calibri"/>
                <a:cs typeface="Calibri"/>
              </a:rPr>
              <a:t>e-c</a:t>
            </a:r>
            <a:r>
              <a:rPr sz="2933" spc="-47" dirty="0">
                <a:solidFill>
                  <a:srgbClr val="000000"/>
                </a:solidFill>
                <a:latin typeface="Calibri"/>
                <a:cs typeface="Calibri"/>
              </a:rPr>
              <a:t>y</a:t>
            </a:r>
            <a:r>
              <a:rPr sz="2933" spc="-20" dirty="0">
                <a:solidFill>
                  <a:srgbClr val="000000"/>
                </a:solidFill>
                <a:latin typeface="Calibri"/>
                <a:cs typeface="Calibri"/>
              </a:rPr>
              <a:t>c</a:t>
            </a:r>
            <a:r>
              <a:rPr sz="2933" spc="-13" dirty="0">
                <a:solidFill>
                  <a:srgbClr val="000000"/>
                </a:solidFill>
                <a:latin typeface="Calibri"/>
                <a:cs typeface="Calibri"/>
              </a:rPr>
              <a:t>le</a:t>
            </a:r>
            <a:r>
              <a:rPr sz="2933" spc="-7" dirty="0">
                <a:solidFill>
                  <a:srgbClr val="000000"/>
                </a:solidFill>
                <a:latin typeface="Calibri"/>
                <a:cs typeface="Calibri"/>
              </a:rPr>
              <a:t> </a:t>
            </a:r>
            <a:r>
              <a:rPr lang="en-US" sz="2933" spc="-7" dirty="0" smtClean="0">
                <a:solidFill>
                  <a:srgbClr val="000000"/>
                </a:solidFill>
                <a:latin typeface="Calibri"/>
                <a:cs typeface="Calibri"/>
              </a:rPr>
              <a:t>of a a</a:t>
            </a:r>
            <a:r>
              <a:rPr lang="en-US" sz="2933" spc="-7" dirty="0">
                <a:solidFill>
                  <a:srgbClr val="000000"/>
                </a:solidFill>
                <a:latin typeface="Calibri"/>
                <a:cs typeface="Calibri"/>
              </a:rPr>
              <a:t> </a:t>
            </a:r>
            <a:r>
              <a:rPr sz="2933" spc="-27" dirty="0" smtClean="0">
                <a:solidFill>
                  <a:srgbClr val="000000"/>
                </a:solidFill>
                <a:latin typeface="Calibri"/>
                <a:cs typeface="Calibri"/>
              </a:rPr>
              <a:t>g</a:t>
            </a:r>
            <a:r>
              <a:rPr sz="2933" spc="-80" dirty="0" smtClean="0">
                <a:solidFill>
                  <a:srgbClr val="000000"/>
                </a:solidFill>
                <a:latin typeface="Calibri"/>
                <a:cs typeface="Calibri"/>
              </a:rPr>
              <a:t>r</a:t>
            </a:r>
            <a:r>
              <a:rPr sz="2933" spc="-20" dirty="0" smtClean="0">
                <a:solidFill>
                  <a:srgbClr val="000000"/>
                </a:solidFill>
                <a:latin typeface="Calibri"/>
                <a:cs typeface="Calibri"/>
              </a:rPr>
              <a:t>a</a:t>
            </a:r>
            <a:r>
              <a:rPr sz="2933" spc="-60" dirty="0" smtClean="0">
                <a:solidFill>
                  <a:srgbClr val="000000"/>
                </a:solidFill>
                <a:latin typeface="Calibri"/>
                <a:cs typeface="Calibri"/>
              </a:rPr>
              <a:t>n</a:t>
            </a:r>
            <a:r>
              <a:rPr sz="2933" spc="-20" dirty="0" smtClean="0">
                <a:solidFill>
                  <a:srgbClr val="000000"/>
                </a:solidFill>
                <a:latin typeface="Calibri"/>
                <a:cs typeface="Calibri"/>
              </a:rPr>
              <a:t>t</a:t>
            </a:r>
            <a:r>
              <a:rPr sz="2933" spc="-13" dirty="0">
                <a:solidFill>
                  <a:srgbClr val="000000"/>
                </a:solidFill>
                <a:latin typeface="Calibri"/>
                <a:cs typeface="Calibri"/>
              </a:rPr>
              <a:t>:</a:t>
            </a:r>
            <a:endParaRPr sz="2933" dirty="0">
              <a:latin typeface="Calibri"/>
              <a:cs typeface="Calibri"/>
            </a:endParaRPr>
          </a:p>
        </p:txBody>
      </p:sp>
      <p:sp>
        <p:nvSpPr>
          <p:cNvPr id="6" name="object 6"/>
          <p:cNvSpPr txBox="1"/>
          <p:nvPr/>
        </p:nvSpPr>
        <p:spPr>
          <a:xfrm>
            <a:off x="5083301" y="1619005"/>
            <a:ext cx="6332220" cy="3693832"/>
          </a:xfrm>
          <a:prstGeom prst="rect">
            <a:avLst/>
          </a:prstGeom>
        </p:spPr>
        <p:txBody>
          <a:bodyPr vert="horz" wrap="square" lIns="0" tIns="0" rIns="0" bIns="0" rtlCol="0">
            <a:spAutoFit/>
          </a:bodyPr>
          <a:lstStyle/>
          <a:p>
            <a:pPr marL="397923" indent="-380990">
              <a:buFont typeface="Arial"/>
              <a:buChar char="•"/>
              <a:tabLst>
                <a:tab pos="399617" algn="l"/>
              </a:tabLst>
            </a:pPr>
            <a:r>
              <a:rPr sz="2667" dirty="0">
                <a:latin typeface="Calibri"/>
                <a:cs typeface="Calibri"/>
              </a:rPr>
              <a:t>Subpa</a:t>
            </a:r>
            <a:r>
              <a:rPr sz="2667" spc="-7" dirty="0">
                <a:latin typeface="Calibri"/>
                <a:cs typeface="Calibri"/>
              </a:rPr>
              <a:t>r</a:t>
            </a:r>
            <a:r>
              <a:rPr sz="2667" dirty="0">
                <a:latin typeface="Calibri"/>
                <a:cs typeface="Calibri"/>
              </a:rPr>
              <a:t>t</a:t>
            </a:r>
            <a:r>
              <a:rPr sz="2667" spc="-13" dirty="0">
                <a:latin typeface="Calibri"/>
                <a:cs typeface="Calibri"/>
              </a:rPr>
              <a:t> </a:t>
            </a:r>
            <a:r>
              <a:rPr sz="2667" dirty="0">
                <a:latin typeface="Calibri"/>
                <a:cs typeface="Calibri"/>
              </a:rPr>
              <a:t>A</a:t>
            </a:r>
            <a:r>
              <a:rPr sz="2667" spc="-7" dirty="0">
                <a:latin typeface="Calibri"/>
                <a:cs typeface="Calibri"/>
              </a:rPr>
              <a:t> </a:t>
            </a:r>
            <a:r>
              <a:rPr sz="2667" dirty="0">
                <a:latin typeface="Calibri"/>
                <a:cs typeface="Calibri"/>
              </a:rPr>
              <a:t>– Ac</a:t>
            </a:r>
            <a:r>
              <a:rPr sz="2667" spc="-60" dirty="0">
                <a:latin typeface="Calibri"/>
                <a:cs typeface="Calibri"/>
              </a:rPr>
              <a:t>r</a:t>
            </a:r>
            <a:r>
              <a:rPr sz="2667" spc="-7" dirty="0">
                <a:latin typeface="Calibri"/>
                <a:cs typeface="Calibri"/>
              </a:rPr>
              <a:t>o</a:t>
            </a:r>
            <a:r>
              <a:rPr sz="2667" spc="-47" dirty="0">
                <a:latin typeface="Calibri"/>
                <a:cs typeface="Calibri"/>
              </a:rPr>
              <a:t>n</a:t>
            </a:r>
            <a:r>
              <a:rPr sz="2667" dirty="0">
                <a:latin typeface="Calibri"/>
                <a:cs typeface="Calibri"/>
              </a:rPr>
              <a:t>y</a:t>
            </a:r>
            <a:r>
              <a:rPr sz="2667" spc="-7" dirty="0">
                <a:latin typeface="Calibri"/>
                <a:cs typeface="Calibri"/>
              </a:rPr>
              <a:t>m</a:t>
            </a:r>
            <a:r>
              <a:rPr sz="2667" dirty="0">
                <a:latin typeface="Calibri"/>
                <a:cs typeface="Calibri"/>
              </a:rPr>
              <a:t>s</a:t>
            </a:r>
            <a:r>
              <a:rPr sz="2667" spc="-20" dirty="0">
                <a:latin typeface="Calibri"/>
                <a:cs typeface="Calibri"/>
              </a:rPr>
              <a:t> </a:t>
            </a:r>
            <a:r>
              <a:rPr sz="2667" dirty="0">
                <a:latin typeface="Calibri"/>
                <a:cs typeface="Calibri"/>
              </a:rPr>
              <a:t>and</a:t>
            </a:r>
            <a:r>
              <a:rPr sz="2667" spc="-7" dirty="0">
                <a:latin typeface="Calibri"/>
                <a:cs typeface="Calibri"/>
              </a:rPr>
              <a:t> </a:t>
            </a:r>
            <a:r>
              <a:rPr sz="2667" dirty="0">
                <a:latin typeface="Calibri"/>
                <a:cs typeface="Calibri"/>
              </a:rPr>
              <a:t>D</a:t>
            </a:r>
            <a:r>
              <a:rPr sz="2667" spc="-20" dirty="0">
                <a:latin typeface="Calibri"/>
                <a:cs typeface="Calibri"/>
              </a:rPr>
              <a:t>e</a:t>
            </a:r>
            <a:r>
              <a:rPr sz="2667" dirty="0">
                <a:latin typeface="Calibri"/>
                <a:cs typeface="Calibri"/>
              </a:rPr>
              <a:t>f</a:t>
            </a:r>
            <a:r>
              <a:rPr sz="2667" spc="-7" dirty="0">
                <a:latin typeface="Calibri"/>
                <a:cs typeface="Calibri"/>
              </a:rPr>
              <a:t>i</a:t>
            </a:r>
            <a:r>
              <a:rPr sz="2667" dirty="0">
                <a:latin typeface="Calibri"/>
                <a:cs typeface="Calibri"/>
              </a:rPr>
              <a:t>n</a:t>
            </a:r>
            <a:r>
              <a:rPr sz="2667" spc="-7" dirty="0">
                <a:latin typeface="Calibri"/>
                <a:cs typeface="Calibri"/>
              </a:rPr>
              <a:t>i</a:t>
            </a:r>
            <a:r>
              <a:rPr sz="2667" dirty="0">
                <a:latin typeface="Calibri"/>
                <a:cs typeface="Calibri"/>
              </a:rPr>
              <a:t>t</a:t>
            </a:r>
            <a:r>
              <a:rPr sz="2667" spc="-7" dirty="0">
                <a:latin typeface="Calibri"/>
                <a:cs typeface="Calibri"/>
              </a:rPr>
              <a:t>io</a:t>
            </a:r>
            <a:r>
              <a:rPr sz="2667" dirty="0">
                <a:latin typeface="Calibri"/>
                <a:cs typeface="Calibri"/>
              </a:rPr>
              <a:t>ns</a:t>
            </a:r>
          </a:p>
          <a:p>
            <a:pPr marL="398770" indent="-381837">
              <a:buFont typeface="Arial"/>
              <a:buChar char="•"/>
              <a:tabLst>
                <a:tab pos="399617" algn="l"/>
              </a:tabLst>
            </a:pPr>
            <a:r>
              <a:rPr sz="2667" dirty="0">
                <a:latin typeface="Calibri"/>
                <a:cs typeface="Calibri"/>
              </a:rPr>
              <a:t>Subpa</a:t>
            </a:r>
            <a:r>
              <a:rPr sz="2667" spc="-7" dirty="0">
                <a:latin typeface="Calibri"/>
                <a:cs typeface="Calibri"/>
              </a:rPr>
              <a:t>r</a:t>
            </a:r>
            <a:r>
              <a:rPr sz="2667" dirty="0">
                <a:latin typeface="Calibri"/>
                <a:cs typeface="Calibri"/>
              </a:rPr>
              <a:t>t</a:t>
            </a:r>
            <a:r>
              <a:rPr sz="2667" spc="-13" dirty="0">
                <a:latin typeface="Calibri"/>
                <a:cs typeface="Calibri"/>
              </a:rPr>
              <a:t> </a:t>
            </a:r>
            <a:r>
              <a:rPr sz="2667" dirty="0">
                <a:latin typeface="Calibri"/>
                <a:cs typeface="Calibri"/>
              </a:rPr>
              <a:t>B</a:t>
            </a:r>
            <a:r>
              <a:rPr sz="2667" spc="-13" dirty="0">
                <a:latin typeface="Calibri"/>
                <a:cs typeface="Calibri"/>
              </a:rPr>
              <a:t> </a:t>
            </a:r>
            <a:r>
              <a:rPr sz="2667" dirty="0">
                <a:latin typeface="Calibri"/>
                <a:cs typeface="Calibri"/>
              </a:rPr>
              <a:t>– </a:t>
            </a:r>
            <a:r>
              <a:rPr sz="2667" spc="-7" dirty="0">
                <a:latin typeface="Calibri"/>
                <a:cs typeface="Calibri"/>
              </a:rPr>
              <a:t>Ge</a:t>
            </a:r>
            <a:r>
              <a:rPr sz="2667" dirty="0">
                <a:latin typeface="Calibri"/>
                <a:cs typeface="Calibri"/>
              </a:rPr>
              <a:t>n</a:t>
            </a:r>
            <a:r>
              <a:rPr sz="2667" spc="-7" dirty="0">
                <a:latin typeface="Calibri"/>
                <a:cs typeface="Calibri"/>
              </a:rPr>
              <a:t>e</a:t>
            </a:r>
            <a:r>
              <a:rPr sz="2667" spc="-53" dirty="0">
                <a:latin typeface="Calibri"/>
                <a:cs typeface="Calibri"/>
              </a:rPr>
              <a:t>r</a:t>
            </a:r>
            <a:r>
              <a:rPr sz="2667" dirty="0">
                <a:latin typeface="Calibri"/>
                <a:cs typeface="Calibri"/>
              </a:rPr>
              <a:t>al </a:t>
            </a:r>
            <a:r>
              <a:rPr sz="2667" spc="-7" dirty="0">
                <a:latin typeface="Calibri"/>
                <a:cs typeface="Calibri"/>
              </a:rPr>
              <a:t>P</a:t>
            </a:r>
            <a:r>
              <a:rPr sz="2667" spc="-53" dirty="0">
                <a:latin typeface="Calibri"/>
                <a:cs typeface="Calibri"/>
              </a:rPr>
              <a:t>r</a:t>
            </a:r>
            <a:r>
              <a:rPr sz="2667" spc="-20" dirty="0">
                <a:latin typeface="Calibri"/>
                <a:cs typeface="Calibri"/>
              </a:rPr>
              <a:t>o</a:t>
            </a:r>
            <a:r>
              <a:rPr sz="2667" spc="-13" dirty="0">
                <a:latin typeface="Calibri"/>
                <a:cs typeface="Calibri"/>
              </a:rPr>
              <a:t>v</a:t>
            </a:r>
            <a:r>
              <a:rPr sz="2667" spc="-7" dirty="0">
                <a:latin typeface="Calibri"/>
                <a:cs typeface="Calibri"/>
              </a:rPr>
              <a:t>isio</a:t>
            </a:r>
            <a:r>
              <a:rPr sz="2667" dirty="0">
                <a:latin typeface="Calibri"/>
                <a:cs typeface="Calibri"/>
              </a:rPr>
              <a:t>ns</a:t>
            </a:r>
          </a:p>
          <a:p>
            <a:pPr marL="398770" indent="-381837">
              <a:buFont typeface="Arial"/>
              <a:buChar char="•"/>
              <a:tabLst>
                <a:tab pos="399617" algn="l"/>
              </a:tabLst>
            </a:pPr>
            <a:r>
              <a:rPr sz="2667" dirty="0">
                <a:latin typeface="Calibri"/>
                <a:cs typeface="Calibri"/>
              </a:rPr>
              <a:t>Subpa</a:t>
            </a:r>
            <a:r>
              <a:rPr sz="2667" spc="-7" dirty="0">
                <a:latin typeface="Calibri"/>
                <a:cs typeface="Calibri"/>
              </a:rPr>
              <a:t>r</a:t>
            </a:r>
            <a:r>
              <a:rPr sz="2667" dirty="0">
                <a:latin typeface="Calibri"/>
                <a:cs typeface="Calibri"/>
              </a:rPr>
              <a:t>t</a:t>
            </a:r>
            <a:r>
              <a:rPr sz="2667" spc="-13" dirty="0">
                <a:latin typeface="Calibri"/>
                <a:cs typeface="Calibri"/>
              </a:rPr>
              <a:t> </a:t>
            </a:r>
            <a:r>
              <a:rPr sz="2667" dirty="0">
                <a:latin typeface="Calibri"/>
                <a:cs typeface="Calibri"/>
              </a:rPr>
              <a:t>C</a:t>
            </a:r>
            <a:r>
              <a:rPr sz="2667" spc="-13" dirty="0">
                <a:latin typeface="Calibri"/>
                <a:cs typeface="Calibri"/>
              </a:rPr>
              <a:t> </a:t>
            </a:r>
            <a:r>
              <a:rPr sz="2667" dirty="0">
                <a:latin typeface="Calibri"/>
                <a:cs typeface="Calibri"/>
              </a:rPr>
              <a:t>– </a:t>
            </a:r>
            <a:r>
              <a:rPr sz="2667" spc="-7" dirty="0">
                <a:latin typeface="Calibri"/>
                <a:cs typeface="Calibri"/>
              </a:rPr>
              <a:t>P</a:t>
            </a:r>
            <a:r>
              <a:rPr sz="2667" spc="-40" dirty="0">
                <a:latin typeface="Calibri"/>
                <a:cs typeface="Calibri"/>
              </a:rPr>
              <a:t>r</a:t>
            </a:r>
            <a:r>
              <a:rPr sz="2667" spc="-7" dirty="0">
                <a:latin typeface="Calibri"/>
                <a:cs typeface="Calibri"/>
              </a:rPr>
              <a:t>e-</a:t>
            </a:r>
            <a:r>
              <a:rPr sz="2667" dirty="0">
                <a:latin typeface="Calibri"/>
                <a:cs typeface="Calibri"/>
              </a:rPr>
              <a:t>A</a:t>
            </a:r>
            <a:r>
              <a:rPr sz="2667" spc="-40" dirty="0">
                <a:latin typeface="Calibri"/>
                <a:cs typeface="Calibri"/>
              </a:rPr>
              <a:t>w</a:t>
            </a:r>
            <a:r>
              <a:rPr sz="2667" dirty="0">
                <a:latin typeface="Calibri"/>
                <a:cs typeface="Calibri"/>
              </a:rPr>
              <a:t>a</a:t>
            </a:r>
            <a:r>
              <a:rPr sz="2667" spc="-40" dirty="0">
                <a:latin typeface="Calibri"/>
                <a:cs typeface="Calibri"/>
              </a:rPr>
              <a:t>r</a:t>
            </a:r>
            <a:r>
              <a:rPr sz="2667" dirty="0">
                <a:latin typeface="Calibri"/>
                <a:cs typeface="Calibri"/>
              </a:rPr>
              <a:t>d</a:t>
            </a:r>
            <a:r>
              <a:rPr sz="2667" spc="7" dirty="0">
                <a:latin typeface="Calibri"/>
                <a:cs typeface="Calibri"/>
              </a:rPr>
              <a:t> </a:t>
            </a:r>
            <a:r>
              <a:rPr sz="2667" spc="-47" dirty="0">
                <a:latin typeface="Calibri"/>
                <a:cs typeface="Calibri"/>
              </a:rPr>
              <a:t>R</a:t>
            </a:r>
            <a:r>
              <a:rPr sz="2667" spc="-7" dirty="0">
                <a:latin typeface="Calibri"/>
                <a:cs typeface="Calibri"/>
              </a:rPr>
              <a:t>e</a:t>
            </a:r>
            <a:r>
              <a:rPr sz="2667" dirty="0">
                <a:latin typeface="Calibri"/>
                <a:cs typeface="Calibri"/>
              </a:rPr>
              <a:t>qu</a:t>
            </a:r>
            <a:r>
              <a:rPr sz="2667" spc="-7" dirty="0">
                <a:latin typeface="Calibri"/>
                <a:cs typeface="Calibri"/>
              </a:rPr>
              <a:t>i</a:t>
            </a:r>
            <a:r>
              <a:rPr sz="2667" spc="-40" dirty="0">
                <a:latin typeface="Calibri"/>
                <a:cs typeface="Calibri"/>
              </a:rPr>
              <a:t>r</a:t>
            </a:r>
            <a:r>
              <a:rPr sz="2667" spc="-7" dirty="0">
                <a:latin typeface="Calibri"/>
                <a:cs typeface="Calibri"/>
              </a:rPr>
              <a:t>eme</a:t>
            </a:r>
            <a:r>
              <a:rPr sz="2667" spc="-33" dirty="0">
                <a:latin typeface="Calibri"/>
                <a:cs typeface="Calibri"/>
              </a:rPr>
              <a:t>n</a:t>
            </a:r>
            <a:r>
              <a:rPr sz="2667" dirty="0">
                <a:latin typeface="Calibri"/>
                <a:cs typeface="Calibri"/>
              </a:rPr>
              <a:t>ts</a:t>
            </a:r>
          </a:p>
          <a:p>
            <a:pPr marL="398770" indent="-381837">
              <a:buFont typeface="Arial"/>
              <a:buChar char="•"/>
              <a:tabLst>
                <a:tab pos="399617" algn="l"/>
              </a:tabLst>
            </a:pPr>
            <a:r>
              <a:rPr sz="2667" dirty="0">
                <a:latin typeface="Calibri"/>
                <a:cs typeface="Calibri"/>
              </a:rPr>
              <a:t>Subpa</a:t>
            </a:r>
            <a:r>
              <a:rPr sz="2667" spc="-7" dirty="0">
                <a:latin typeface="Calibri"/>
                <a:cs typeface="Calibri"/>
              </a:rPr>
              <a:t>r</a:t>
            </a:r>
            <a:r>
              <a:rPr sz="2667" dirty="0">
                <a:latin typeface="Calibri"/>
                <a:cs typeface="Calibri"/>
              </a:rPr>
              <a:t>t</a:t>
            </a:r>
            <a:r>
              <a:rPr sz="2667" spc="-13" dirty="0">
                <a:latin typeface="Calibri"/>
                <a:cs typeface="Calibri"/>
              </a:rPr>
              <a:t> </a:t>
            </a:r>
            <a:r>
              <a:rPr sz="2667" dirty="0">
                <a:latin typeface="Calibri"/>
                <a:cs typeface="Calibri"/>
              </a:rPr>
              <a:t>D</a:t>
            </a:r>
            <a:r>
              <a:rPr sz="2667" spc="-27" dirty="0">
                <a:latin typeface="Calibri"/>
                <a:cs typeface="Calibri"/>
              </a:rPr>
              <a:t> </a:t>
            </a:r>
            <a:r>
              <a:rPr sz="2667" dirty="0">
                <a:latin typeface="Calibri"/>
                <a:cs typeface="Calibri"/>
              </a:rPr>
              <a:t>– </a:t>
            </a:r>
            <a:r>
              <a:rPr sz="2667" spc="-53" dirty="0">
                <a:latin typeface="Calibri"/>
                <a:cs typeface="Calibri"/>
              </a:rPr>
              <a:t>P</a:t>
            </a:r>
            <a:r>
              <a:rPr sz="2667" spc="-7" dirty="0">
                <a:latin typeface="Calibri"/>
                <a:cs typeface="Calibri"/>
              </a:rPr>
              <a:t>o</a:t>
            </a:r>
            <a:r>
              <a:rPr sz="2667" spc="-40" dirty="0">
                <a:latin typeface="Calibri"/>
                <a:cs typeface="Calibri"/>
              </a:rPr>
              <a:t>s</a:t>
            </a:r>
            <a:r>
              <a:rPr sz="2667" dirty="0">
                <a:latin typeface="Calibri"/>
                <a:cs typeface="Calibri"/>
              </a:rPr>
              <a:t>t</a:t>
            </a:r>
            <a:r>
              <a:rPr sz="2667" spc="-7" dirty="0">
                <a:latin typeface="Calibri"/>
                <a:cs typeface="Calibri"/>
              </a:rPr>
              <a:t>-</a:t>
            </a:r>
            <a:r>
              <a:rPr sz="2667" dirty="0">
                <a:latin typeface="Calibri"/>
                <a:cs typeface="Calibri"/>
              </a:rPr>
              <a:t>A</a:t>
            </a:r>
            <a:r>
              <a:rPr sz="2667" spc="-40" dirty="0">
                <a:latin typeface="Calibri"/>
                <a:cs typeface="Calibri"/>
              </a:rPr>
              <a:t>w</a:t>
            </a:r>
            <a:r>
              <a:rPr sz="2667" dirty="0">
                <a:latin typeface="Calibri"/>
                <a:cs typeface="Calibri"/>
              </a:rPr>
              <a:t>a</a:t>
            </a:r>
            <a:r>
              <a:rPr sz="2667" spc="-40" dirty="0">
                <a:latin typeface="Calibri"/>
                <a:cs typeface="Calibri"/>
              </a:rPr>
              <a:t>r</a:t>
            </a:r>
            <a:r>
              <a:rPr sz="2667" dirty="0">
                <a:latin typeface="Calibri"/>
                <a:cs typeface="Calibri"/>
              </a:rPr>
              <a:t>d</a:t>
            </a:r>
            <a:r>
              <a:rPr sz="2667" spc="7" dirty="0">
                <a:latin typeface="Calibri"/>
                <a:cs typeface="Calibri"/>
              </a:rPr>
              <a:t> </a:t>
            </a:r>
            <a:r>
              <a:rPr sz="2667" spc="-47" dirty="0">
                <a:latin typeface="Calibri"/>
                <a:cs typeface="Calibri"/>
              </a:rPr>
              <a:t>R</a:t>
            </a:r>
            <a:r>
              <a:rPr sz="2667" spc="-7" dirty="0">
                <a:latin typeface="Calibri"/>
                <a:cs typeface="Calibri"/>
              </a:rPr>
              <a:t>e</a:t>
            </a:r>
            <a:r>
              <a:rPr sz="2667" dirty="0">
                <a:latin typeface="Calibri"/>
                <a:cs typeface="Calibri"/>
              </a:rPr>
              <a:t>qu</a:t>
            </a:r>
            <a:r>
              <a:rPr sz="2667" spc="-7" dirty="0">
                <a:latin typeface="Calibri"/>
                <a:cs typeface="Calibri"/>
              </a:rPr>
              <a:t>i</a:t>
            </a:r>
            <a:r>
              <a:rPr sz="2667" spc="-40" dirty="0">
                <a:latin typeface="Calibri"/>
                <a:cs typeface="Calibri"/>
              </a:rPr>
              <a:t>r</a:t>
            </a:r>
            <a:r>
              <a:rPr sz="2667" spc="-7" dirty="0">
                <a:latin typeface="Calibri"/>
                <a:cs typeface="Calibri"/>
              </a:rPr>
              <a:t>eme</a:t>
            </a:r>
            <a:r>
              <a:rPr sz="2667" spc="-33" dirty="0">
                <a:latin typeface="Calibri"/>
                <a:cs typeface="Calibri"/>
              </a:rPr>
              <a:t>n</a:t>
            </a:r>
            <a:r>
              <a:rPr sz="2667" dirty="0">
                <a:latin typeface="Calibri"/>
                <a:cs typeface="Calibri"/>
              </a:rPr>
              <a:t>ts</a:t>
            </a:r>
          </a:p>
          <a:p>
            <a:pPr marL="398770" indent="-381837">
              <a:buFont typeface="Arial"/>
              <a:buChar char="•"/>
              <a:tabLst>
                <a:tab pos="399617" algn="l"/>
              </a:tabLst>
            </a:pPr>
            <a:r>
              <a:rPr sz="2667" dirty="0">
                <a:latin typeface="Calibri"/>
                <a:cs typeface="Calibri"/>
              </a:rPr>
              <a:t>Subpa</a:t>
            </a:r>
            <a:r>
              <a:rPr sz="2667" spc="-7" dirty="0">
                <a:latin typeface="Calibri"/>
                <a:cs typeface="Calibri"/>
              </a:rPr>
              <a:t>r</a:t>
            </a:r>
            <a:r>
              <a:rPr sz="2667" dirty="0">
                <a:latin typeface="Calibri"/>
                <a:cs typeface="Calibri"/>
              </a:rPr>
              <a:t>t</a:t>
            </a:r>
            <a:r>
              <a:rPr sz="2667" spc="-13" dirty="0">
                <a:latin typeface="Calibri"/>
                <a:cs typeface="Calibri"/>
              </a:rPr>
              <a:t> </a:t>
            </a:r>
            <a:r>
              <a:rPr sz="2667" dirty="0">
                <a:latin typeface="Calibri"/>
                <a:cs typeface="Calibri"/>
              </a:rPr>
              <a:t>E</a:t>
            </a:r>
            <a:r>
              <a:rPr sz="2667" spc="-7" dirty="0">
                <a:latin typeface="Calibri"/>
                <a:cs typeface="Calibri"/>
              </a:rPr>
              <a:t> </a:t>
            </a:r>
            <a:r>
              <a:rPr sz="2667" dirty="0">
                <a:latin typeface="Calibri"/>
                <a:cs typeface="Calibri"/>
              </a:rPr>
              <a:t>–</a:t>
            </a:r>
            <a:r>
              <a:rPr sz="2667" spc="-13" dirty="0">
                <a:latin typeface="Calibri"/>
                <a:cs typeface="Calibri"/>
              </a:rPr>
              <a:t> </a:t>
            </a:r>
            <a:r>
              <a:rPr sz="2667" spc="-7" dirty="0">
                <a:latin typeface="Calibri"/>
                <a:cs typeface="Calibri"/>
              </a:rPr>
              <a:t>Co</a:t>
            </a:r>
            <a:r>
              <a:rPr sz="2667" spc="-40" dirty="0">
                <a:latin typeface="Calibri"/>
                <a:cs typeface="Calibri"/>
              </a:rPr>
              <a:t>s</a:t>
            </a:r>
            <a:r>
              <a:rPr sz="2667" dirty="0">
                <a:latin typeface="Calibri"/>
                <a:cs typeface="Calibri"/>
              </a:rPr>
              <a:t>t </a:t>
            </a:r>
            <a:r>
              <a:rPr sz="2667" spc="-7" dirty="0">
                <a:latin typeface="Calibri"/>
                <a:cs typeface="Calibri"/>
              </a:rPr>
              <a:t>Pri</a:t>
            </a:r>
            <a:r>
              <a:rPr sz="2667" dirty="0">
                <a:latin typeface="Calibri"/>
                <a:cs typeface="Calibri"/>
              </a:rPr>
              <a:t>nc</a:t>
            </a:r>
            <a:r>
              <a:rPr sz="2667" spc="-7" dirty="0">
                <a:latin typeface="Calibri"/>
                <a:cs typeface="Calibri"/>
              </a:rPr>
              <a:t>i</a:t>
            </a:r>
            <a:r>
              <a:rPr sz="2667" dirty="0">
                <a:latin typeface="Calibri"/>
                <a:cs typeface="Calibri"/>
              </a:rPr>
              <a:t>p</a:t>
            </a:r>
            <a:r>
              <a:rPr sz="2667" spc="-7" dirty="0">
                <a:latin typeface="Calibri"/>
                <a:cs typeface="Calibri"/>
              </a:rPr>
              <a:t>le</a:t>
            </a:r>
            <a:r>
              <a:rPr sz="2667" dirty="0">
                <a:latin typeface="Calibri"/>
                <a:cs typeface="Calibri"/>
              </a:rPr>
              <a:t>s</a:t>
            </a:r>
          </a:p>
          <a:p>
            <a:pPr marL="398770" indent="-381837">
              <a:buFont typeface="Arial"/>
              <a:buChar char="•"/>
              <a:tabLst>
                <a:tab pos="399617" algn="l"/>
              </a:tabLst>
            </a:pPr>
            <a:r>
              <a:rPr sz="2667" dirty="0">
                <a:latin typeface="Calibri"/>
                <a:cs typeface="Calibri"/>
              </a:rPr>
              <a:t>Subpa</a:t>
            </a:r>
            <a:r>
              <a:rPr sz="2667" spc="-7" dirty="0">
                <a:latin typeface="Calibri"/>
                <a:cs typeface="Calibri"/>
              </a:rPr>
              <a:t>r</a:t>
            </a:r>
            <a:r>
              <a:rPr sz="2667" dirty="0">
                <a:latin typeface="Calibri"/>
                <a:cs typeface="Calibri"/>
              </a:rPr>
              <a:t>t</a:t>
            </a:r>
            <a:r>
              <a:rPr sz="2667" spc="-13" dirty="0">
                <a:latin typeface="Calibri"/>
                <a:cs typeface="Calibri"/>
              </a:rPr>
              <a:t> </a:t>
            </a:r>
            <a:r>
              <a:rPr sz="2667" dirty="0">
                <a:latin typeface="Calibri"/>
                <a:cs typeface="Calibri"/>
              </a:rPr>
              <a:t>F</a:t>
            </a:r>
            <a:r>
              <a:rPr sz="2667" spc="-7" dirty="0">
                <a:latin typeface="Calibri"/>
                <a:cs typeface="Calibri"/>
              </a:rPr>
              <a:t> </a:t>
            </a:r>
            <a:r>
              <a:rPr sz="2667" dirty="0">
                <a:latin typeface="Calibri"/>
                <a:cs typeface="Calibri"/>
              </a:rPr>
              <a:t>– Aud</a:t>
            </a:r>
            <a:r>
              <a:rPr sz="2667" spc="-13" dirty="0">
                <a:latin typeface="Calibri"/>
                <a:cs typeface="Calibri"/>
              </a:rPr>
              <a:t>i</a:t>
            </a:r>
            <a:r>
              <a:rPr sz="2667" dirty="0">
                <a:latin typeface="Calibri"/>
                <a:cs typeface="Calibri"/>
              </a:rPr>
              <a:t>t</a:t>
            </a:r>
            <a:r>
              <a:rPr sz="2667" spc="-13" dirty="0">
                <a:latin typeface="Calibri"/>
                <a:cs typeface="Calibri"/>
              </a:rPr>
              <a:t> </a:t>
            </a:r>
            <a:r>
              <a:rPr sz="2667" spc="-47" dirty="0">
                <a:latin typeface="Calibri"/>
                <a:cs typeface="Calibri"/>
              </a:rPr>
              <a:t>R</a:t>
            </a:r>
            <a:r>
              <a:rPr sz="2667" spc="-7" dirty="0">
                <a:latin typeface="Calibri"/>
                <a:cs typeface="Calibri"/>
              </a:rPr>
              <a:t>e</a:t>
            </a:r>
            <a:r>
              <a:rPr sz="2667" dirty="0">
                <a:latin typeface="Calibri"/>
                <a:cs typeface="Calibri"/>
              </a:rPr>
              <a:t>qu</a:t>
            </a:r>
            <a:r>
              <a:rPr sz="2667" spc="-7" dirty="0">
                <a:latin typeface="Calibri"/>
                <a:cs typeface="Calibri"/>
              </a:rPr>
              <a:t>i</a:t>
            </a:r>
            <a:r>
              <a:rPr sz="2667" spc="-40" dirty="0">
                <a:latin typeface="Calibri"/>
                <a:cs typeface="Calibri"/>
              </a:rPr>
              <a:t>r</a:t>
            </a:r>
            <a:r>
              <a:rPr sz="2667" spc="-7" dirty="0">
                <a:latin typeface="Calibri"/>
                <a:cs typeface="Calibri"/>
              </a:rPr>
              <a:t>eme</a:t>
            </a:r>
            <a:r>
              <a:rPr sz="2667" spc="-33" dirty="0">
                <a:latin typeface="Calibri"/>
                <a:cs typeface="Calibri"/>
              </a:rPr>
              <a:t>n</a:t>
            </a:r>
            <a:r>
              <a:rPr sz="2667" dirty="0">
                <a:latin typeface="Calibri"/>
                <a:cs typeface="Calibri"/>
              </a:rPr>
              <a:t>ts</a:t>
            </a:r>
          </a:p>
          <a:p>
            <a:pPr marL="397923" marR="6773" indent="-380990">
              <a:buFont typeface="Arial"/>
              <a:buChar char="•"/>
              <a:tabLst>
                <a:tab pos="399617" algn="l"/>
              </a:tabLst>
            </a:pPr>
            <a:r>
              <a:rPr sz="2667" dirty="0">
                <a:latin typeface="Calibri"/>
                <a:cs typeface="Calibri"/>
              </a:rPr>
              <a:t>App</a:t>
            </a:r>
            <a:r>
              <a:rPr sz="2667" spc="-7" dirty="0">
                <a:latin typeface="Calibri"/>
                <a:cs typeface="Calibri"/>
              </a:rPr>
              <a:t>e</a:t>
            </a:r>
            <a:r>
              <a:rPr sz="2667" dirty="0">
                <a:latin typeface="Calibri"/>
                <a:cs typeface="Calibri"/>
              </a:rPr>
              <a:t>nd</a:t>
            </a:r>
            <a:r>
              <a:rPr sz="2667" spc="-7" dirty="0">
                <a:latin typeface="Calibri"/>
                <a:cs typeface="Calibri"/>
              </a:rPr>
              <a:t>i</a:t>
            </a:r>
            <a:r>
              <a:rPr sz="2667" dirty="0">
                <a:latin typeface="Calibri"/>
                <a:cs typeface="Calibri"/>
              </a:rPr>
              <a:t>c</a:t>
            </a:r>
            <a:r>
              <a:rPr sz="2667" spc="-7" dirty="0">
                <a:latin typeface="Calibri"/>
                <a:cs typeface="Calibri"/>
              </a:rPr>
              <a:t>e</a:t>
            </a:r>
            <a:r>
              <a:rPr sz="2667" dirty="0">
                <a:latin typeface="Calibri"/>
                <a:cs typeface="Calibri"/>
              </a:rPr>
              <a:t>s</a:t>
            </a:r>
            <a:r>
              <a:rPr sz="2667" spc="-20" dirty="0">
                <a:latin typeface="Calibri"/>
                <a:cs typeface="Calibri"/>
              </a:rPr>
              <a:t> </a:t>
            </a:r>
            <a:r>
              <a:rPr sz="2667" spc="-7" dirty="0">
                <a:latin typeface="Calibri"/>
                <a:cs typeface="Calibri"/>
              </a:rPr>
              <a:t>III-</a:t>
            </a:r>
            <a:r>
              <a:rPr sz="2667" dirty="0">
                <a:latin typeface="Calibri"/>
                <a:cs typeface="Calibri"/>
              </a:rPr>
              <a:t>V</a:t>
            </a:r>
            <a:r>
              <a:rPr sz="2667" spc="-27" dirty="0">
                <a:latin typeface="Calibri"/>
                <a:cs typeface="Calibri"/>
              </a:rPr>
              <a:t> </a:t>
            </a:r>
            <a:r>
              <a:rPr sz="2667" dirty="0">
                <a:latin typeface="Calibri"/>
                <a:cs typeface="Calibri"/>
              </a:rPr>
              <a:t>and</a:t>
            </a:r>
            <a:r>
              <a:rPr sz="2667" spc="-13" dirty="0">
                <a:latin typeface="Calibri"/>
                <a:cs typeface="Calibri"/>
              </a:rPr>
              <a:t> </a:t>
            </a:r>
            <a:r>
              <a:rPr sz="2667" dirty="0">
                <a:latin typeface="Calibri"/>
                <a:cs typeface="Calibri"/>
              </a:rPr>
              <a:t>V</a:t>
            </a:r>
            <a:r>
              <a:rPr sz="2667" spc="-7" dirty="0">
                <a:latin typeface="Calibri"/>
                <a:cs typeface="Calibri"/>
              </a:rPr>
              <a:t>I</a:t>
            </a:r>
            <a:r>
              <a:rPr sz="2667" dirty="0">
                <a:latin typeface="Calibri"/>
                <a:cs typeface="Calibri"/>
              </a:rPr>
              <a:t>I</a:t>
            </a:r>
            <a:r>
              <a:rPr sz="2667" spc="-13" dirty="0">
                <a:latin typeface="Calibri"/>
                <a:cs typeface="Calibri"/>
              </a:rPr>
              <a:t> </a:t>
            </a:r>
            <a:r>
              <a:rPr sz="2667" dirty="0">
                <a:latin typeface="Calibri"/>
                <a:cs typeface="Calibri"/>
              </a:rPr>
              <a:t>– </a:t>
            </a:r>
            <a:r>
              <a:rPr sz="2667" spc="-7" dirty="0">
                <a:latin typeface="Calibri"/>
                <a:cs typeface="Calibri"/>
              </a:rPr>
              <a:t>I</a:t>
            </a:r>
            <a:r>
              <a:rPr sz="2667" dirty="0">
                <a:latin typeface="Calibri"/>
                <a:cs typeface="Calibri"/>
              </a:rPr>
              <a:t>nd</a:t>
            </a:r>
            <a:r>
              <a:rPr sz="2667" spc="-7" dirty="0">
                <a:latin typeface="Calibri"/>
                <a:cs typeface="Calibri"/>
              </a:rPr>
              <a:t>i</a:t>
            </a:r>
            <a:r>
              <a:rPr sz="2667" spc="-40" dirty="0">
                <a:latin typeface="Calibri"/>
                <a:cs typeface="Calibri"/>
              </a:rPr>
              <a:t>r</a:t>
            </a:r>
            <a:r>
              <a:rPr sz="2667" spc="-7" dirty="0">
                <a:latin typeface="Calibri"/>
                <a:cs typeface="Calibri"/>
              </a:rPr>
              <a:t>e</a:t>
            </a:r>
            <a:r>
              <a:rPr sz="2667" dirty="0">
                <a:latin typeface="Calibri"/>
                <a:cs typeface="Calibri"/>
              </a:rPr>
              <a:t>ct</a:t>
            </a:r>
            <a:r>
              <a:rPr sz="2667" spc="-13" dirty="0">
                <a:latin typeface="Calibri"/>
                <a:cs typeface="Calibri"/>
              </a:rPr>
              <a:t> </a:t>
            </a:r>
            <a:r>
              <a:rPr sz="2667" spc="-7" dirty="0">
                <a:latin typeface="Calibri"/>
                <a:cs typeface="Calibri"/>
              </a:rPr>
              <a:t>Co</a:t>
            </a:r>
            <a:r>
              <a:rPr sz="2667" spc="-40" dirty="0">
                <a:latin typeface="Calibri"/>
                <a:cs typeface="Calibri"/>
              </a:rPr>
              <a:t>s</a:t>
            </a:r>
            <a:r>
              <a:rPr sz="2667" dirty="0">
                <a:latin typeface="Calibri"/>
                <a:cs typeface="Calibri"/>
              </a:rPr>
              <a:t>t</a:t>
            </a:r>
            <a:r>
              <a:rPr sz="2667" spc="-13" dirty="0">
                <a:latin typeface="Calibri"/>
                <a:cs typeface="Calibri"/>
              </a:rPr>
              <a:t> </a:t>
            </a:r>
            <a:r>
              <a:rPr sz="2667" dirty="0">
                <a:latin typeface="Calibri"/>
                <a:cs typeface="Calibri"/>
              </a:rPr>
              <a:t>and </a:t>
            </a:r>
            <a:r>
              <a:rPr sz="2667" spc="-7" dirty="0">
                <a:latin typeface="Calibri"/>
                <a:cs typeface="Calibri"/>
              </a:rPr>
              <a:t>Co</a:t>
            </a:r>
            <a:r>
              <a:rPr sz="2667" spc="-40" dirty="0">
                <a:latin typeface="Calibri"/>
                <a:cs typeface="Calibri"/>
              </a:rPr>
              <a:t>s</a:t>
            </a:r>
            <a:r>
              <a:rPr sz="2667" dirty="0">
                <a:latin typeface="Calibri"/>
                <a:cs typeface="Calibri"/>
              </a:rPr>
              <a:t>t A</a:t>
            </a:r>
            <a:r>
              <a:rPr sz="2667" spc="-7" dirty="0">
                <a:latin typeface="Calibri"/>
                <a:cs typeface="Calibri"/>
              </a:rPr>
              <a:t>llo</a:t>
            </a:r>
            <a:r>
              <a:rPr sz="2667" spc="-13" dirty="0">
                <a:latin typeface="Calibri"/>
                <a:cs typeface="Calibri"/>
              </a:rPr>
              <a:t>c</a:t>
            </a:r>
            <a:r>
              <a:rPr sz="2667" spc="-33" dirty="0">
                <a:latin typeface="Calibri"/>
                <a:cs typeface="Calibri"/>
              </a:rPr>
              <a:t>a</a:t>
            </a:r>
            <a:r>
              <a:rPr sz="2667" dirty="0">
                <a:latin typeface="Calibri"/>
                <a:cs typeface="Calibri"/>
              </a:rPr>
              <a:t>t</a:t>
            </a:r>
            <a:r>
              <a:rPr sz="2667" spc="-7" dirty="0">
                <a:latin typeface="Calibri"/>
                <a:cs typeface="Calibri"/>
              </a:rPr>
              <a:t>io</a:t>
            </a:r>
            <a:r>
              <a:rPr sz="2667" dirty="0">
                <a:latin typeface="Calibri"/>
                <a:cs typeface="Calibri"/>
              </a:rPr>
              <a:t>n</a:t>
            </a:r>
            <a:r>
              <a:rPr sz="2667" spc="-7" dirty="0">
                <a:latin typeface="Calibri"/>
                <a:cs typeface="Calibri"/>
              </a:rPr>
              <a:t> Pl</a:t>
            </a:r>
            <a:r>
              <a:rPr sz="2667" dirty="0">
                <a:latin typeface="Calibri"/>
                <a:cs typeface="Calibri"/>
              </a:rPr>
              <a:t>ans</a:t>
            </a:r>
          </a:p>
          <a:p>
            <a:pPr marL="398770" indent="-381837">
              <a:lnSpc>
                <a:spcPts val="3200"/>
              </a:lnSpc>
              <a:buFont typeface="Arial"/>
              <a:buChar char="•"/>
              <a:tabLst>
                <a:tab pos="399617" algn="l"/>
              </a:tabLst>
            </a:pPr>
            <a:r>
              <a:rPr sz="2667" dirty="0">
                <a:latin typeface="Calibri"/>
                <a:cs typeface="Calibri"/>
              </a:rPr>
              <a:t>App</a:t>
            </a:r>
            <a:r>
              <a:rPr sz="2667" spc="-7" dirty="0">
                <a:latin typeface="Calibri"/>
                <a:cs typeface="Calibri"/>
              </a:rPr>
              <a:t>e</a:t>
            </a:r>
            <a:r>
              <a:rPr sz="2667" dirty="0">
                <a:latin typeface="Calibri"/>
                <a:cs typeface="Calibri"/>
              </a:rPr>
              <a:t>nd</a:t>
            </a:r>
            <a:r>
              <a:rPr sz="2667" spc="-7" dirty="0">
                <a:latin typeface="Calibri"/>
                <a:cs typeface="Calibri"/>
              </a:rPr>
              <a:t>i</a:t>
            </a:r>
            <a:r>
              <a:rPr sz="2667" dirty="0">
                <a:latin typeface="Calibri"/>
                <a:cs typeface="Calibri"/>
              </a:rPr>
              <a:t>x</a:t>
            </a:r>
            <a:r>
              <a:rPr sz="2667" spc="-33" dirty="0">
                <a:latin typeface="Calibri"/>
                <a:cs typeface="Calibri"/>
              </a:rPr>
              <a:t> </a:t>
            </a:r>
            <a:r>
              <a:rPr sz="2667" dirty="0">
                <a:latin typeface="Calibri"/>
                <a:cs typeface="Calibri"/>
              </a:rPr>
              <a:t>XI</a:t>
            </a:r>
            <a:r>
              <a:rPr sz="2667" spc="-20" dirty="0">
                <a:latin typeface="Calibri"/>
                <a:cs typeface="Calibri"/>
              </a:rPr>
              <a:t> </a:t>
            </a:r>
            <a:r>
              <a:rPr sz="2667" dirty="0">
                <a:latin typeface="Calibri"/>
                <a:cs typeface="Calibri"/>
              </a:rPr>
              <a:t>– </a:t>
            </a:r>
            <a:r>
              <a:rPr sz="2667" spc="-7" dirty="0">
                <a:latin typeface="Calibri"/>
                <a:cs typeface="Calibri"/>
              </a:rPr>
              <a:t>Com</a:t>
            </a:r>
            <a:r>
              <a:rPr sz="2667" dirty="0">
                <a:latin typeface="Calibri"/>
                <a:cs typeface="Calibri"/>
              </a:rPr>
              <a:t>p</a:t>
            </a:r>
            <a:r>
              <a:rPr sz="2667" spc="-7" dirty="0">
                <a:latin typeface="Calibri"/>
                <a:cs typeface="Calibri"/>
              </a:rPr>
              <a:t>li</a:t>
            </a:r>
            <a:r>
              <a:rPr sz="2667" dirty="0">
                <a:latin typeface="Calibri"/>
                <a:cs typeface="Calibri"/>
              </a:rPr>
              <a:t>ance</a:t>
            </a:r>
            <a:r>
              <a:rPr sz="2667" spc="-13" dirty="0">
                <a:latin typeface="Calibri"/>
                <a:cs typeface="Calibri"/>
              </a:rPr>
              <a:t> </a:t>
            </a:r>
            <a:r>
              <a:rPr sz="2667" dirty="0">
                <a:latin typeface="Calibri"/>
                <a:cs typeface="Calibri"/>
              </a:rPr>
              <a:t>Supp</a:t>
            </a:r>
            <a:r>
              <a:rPr sz="2667" spc="-7" dirty="0">
                <a:latin typeface="Calibri"/>
                <a:cs typeface="Calibri"/>
              </a:rPr>
              <a:t>leme</a:t>
            </a:r>
            <a:r>
              <a:rPr sz="2667" spc="-33" dirty="0">
                <a:latin typeface="Calibri"/>
                <a:cs typeface="Calibri"/>
              </a:rPr>
              <a:t>n</a:t>
            </a:r>
            <a:r>
              <a:rPr sz="2667" dirty="0">
                <a:latin typeface="Calibri"/>
                <a:cs typeface="Calibri"/>
              </a:rPr>
              <a:t>t</a:t>
            </a:r>
          </a:p>
        </p:txBody>
      </p:sp>
    </p:spTree>
    <p:extLst>
      <p:ext uri="{BB962C8B-B14F-4D97-AF65-F5344CB8AC3E}">
        <p14:creationId xmlns:p14="http://schemas.microsoft.com/office/powerpoint/2010/main" val="23420993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17425" y="6341871"/>
            <a:ext cx="11673839" cy="168655"/>
          </a:xfrm>
          <a:prstGeom prst="rect">
            <a:avLst/>
          </a:prstGeom>
          <a:blipFill>
            <a:blip r:embed="rId3" cstate="print"/>
            <a:stretch>
              <a:fillRect/>
            </a:stretch>
          </a:blipFill>
        </p:spPr>
        <p:txBody>
          <a:bodyPr wrap="square" lIns="0" tIns="0" rIns="0" bIns="0" rtlCol="0"/>
          <a:lstStyle/>
          <a:p>
            <a:endParaRPr sz="2400" dirty="0"/>
          </a:p>
        </p:txBody>
      </p:sp>
      <p:sp>
        <p:nvSpPr>
          <p:cNvPr id="3" name="object 3"/>
          <p:cNvSpPr/>
          <p:nvPr/>
        </p:nvSpPr>
        <p:spPr>
          <a:xfrm>
            <a:off x="287867" y="6375400"/>
            <a:ext cx="11531600" cy="0"/>
          </a:xfrm>
          <a:custGeom>
            <a:avLst/>
            <a:gdLst/>
            <a:ahLst/>
            <a:cxnLst/>
            <a:rect l="l" t="t" r="r" b="b"/>
            <a:pathLst>
              <a:path w="8648700">
                <a:moveTo>
                  <a:pt x="0" y="0"/>
                </a:moveTo>
                <a:lnTo>
                  <a:pt x="8648700" y="0"/>
                </a:lnTo>
              </a:path>
            </a:pathLst>
          </a:custGeom>
          <a:ln w="19050">
            <a:solidFill>
              <a:srgbClr val="464646"/>
            </a:solidFill>
          </a:ln>
        </p:spPr>
        <p:txBody>
          <a:bodyPr wrap="square" lIns="0" tIns="0" rIns="0" bIns="0" rtlCol="0"/>
          <a:lstStyle/>
          <a:p>
            <a:endParaRPr sz="2400" dirty="0"/>
          </a:p>
        </p:txBody>
      </p:sp>
      <p:sp>
        <p:nvSpPr>
          <p:cNvPr id="5" name="object 5"/>
          <p:cNvSpPr txBox="1">
            <a:spLocks noGrp="1"/>
          </p:cNvSpPr>
          <p:nvPr>
            <p:ph type="title"/>
          </p:nvPr>
        </p:nvSpPr>
        <p:spPr>
          <a:xfrm>
            <a:off x="410914" y="264854"/>
            <a:ext cx="15434167" cy="1284959"/>
          </a:xfrm>
          <a:prstGeom prst="rect">
            <a:avLst/>
          </a:prstGeom>
        </p:spPr>
        <p:txBody>
          <a:bodyPr vert="horz" wrap="square" lIns="0" tIns="541012" rIns="0" bIns="0" rtlCol="0">
            <a:spAutoFit/>
          </a:bodyPr>
          <a:lstStyle/>
          <a:p>
            <a:pPr marL="524920"/>
            <a:r>
              <a:rPr lang="en-US" spc="-33" dirty="0" smtClean="0"/>
              <a:t>Reminder of </a:t>
            </a:r>
            <a:r>
              <a:rPr spc="-33" dirty="0" smtClean="0"/>
              <a:t>T</a:t>
            </a:r>
            <a:r>
              <a:rPr dirty="0" smtClean="0"/>
              <a:t>imeli</a:t>
            </a:r>
            <a:r>
              <a:rPr spc="-33" dirty="0" smtClean="0"/>
              <a:t>n</a:t>
            </a:r>
            <a:r>
              <a:rPr dirty="0" smtClean="0"/>
              <a:t>e</a:t>
            </a:r>
            <a:r>
              <a:rPr dirty="0"/>
              <a:t>:</a:t>
            </a:r>
            <a:r>
              <a:rPr spc="-27" dirty="0"/>
              <a:t> S</a:t>
            </a:r>
            <a:r>
              <a:rPr spc="-33" dirty="0"/>
              <a:t>umm</a:t>
            </a:r>
            <a:r>
              <a:rPr spc="-20" dirty="0"/>
              <a:t>a</a:t>
            </a:r>
            <a:r>
              <a:rPr dirty="0"/>
              <a:t>ry</a:t>
            </a: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3866"/>
            <a:r>
              <a:rPr spc="-13" dirty="0"/>
              <a:t>29</a:t>
            </a:r>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6933"/>
            <a:r>
              <a:rPr spc="-7" dirty="0"/>
              <a:t>U</a:t>
            </a:r>
            <a:r>
              <a:rPr spc="-13" dirty="0"/>
              <a:t>pdat</a:t>
            </a:r>
            <a:r>
              <a:rPr spc="7" dirty="0"/>
              <a:t>e</a:t>
            </a:r>
            <a:r>
              <a:rPr spc="-7" dirty="0"/>
              <a:t>d</a:t>
            </a:r>
            <a:r>
              <a:rPr spc="47" dirty="0"/>
              <a:t> </a:t>
            </a:r>
            <a:r>
              <a:rPr spc="-7" dirty="0"/>
              <a:t>F</a:t>
            </a:r>
            <a:r>
              <a:rPr spc="7" dirty="0"/>
              <a:t>e</a:t>
            </a:r>
            <a:r>
              <a:rPr spc="-7" dirty="0"/>
              <a:t>b </a:t>
            </a:r>
            <a:r>
              <a:rPr spc="-13" dirty="0"/>
              <a:t>4</a:t>
            </a:r>
            <a:r>
              <a:rPr spc="-7" dirty="0"/>
              <a:t>,</a:t>
            </a:r>
            <a:r>
              <a:rPr spc="13" dirty="0"/>
              <a:t> </a:t>
            </a:r>
            <a:r>
              <a:rPr spc="-13" dirty="0"/>
              <a:t>2015</a:t>
            </a:r>
          </a:p>
        </p:txBody>
      </p:sp>
      <p:sp>
        <p:nvSpPr>
          <p:cNvPr id="6" name="object 6"/>
          <p:cNvSpPr txBox="1">
            <a:spLocks noGrp="1"/>
          </p:cNvSpPr>
          <p:nvPr>
            <p:ph type="body" idx="1"/>
          </p:nvPr>
        </p:nvSpPr>
        <p:spPr>
          <a:xfrm>
            <a:off x="0" y="2049604"/>
            <a:ext cx="12179300" cy="3505640"/>
          </a:xfrm>
          <a:prstGeom prst="rect">
            <a:avLst/>
          </a:prstGeom>
        </p:spPr>
        <p:txBody>
          <a:bodyPr vert="horz" wrap="square" lIns="0" tIns="0" rIns="0" bIns="0" rtlCol="0">
            <a:spAutoFit/>
          </a:bodyPr>
          <a:lstStyle/>
          <a:p>
            <a:pPr marL="697636" indent="-426709">
              <a:buClr>
                <a:srgbClr val="DA1F28"/>
              </a:buClr>
              <a:buSzPct val="59090"/>
              <a:buFont typeface="Wingdings"/>
              <a:buChar char=""/>
              <a:tabLst>
                <a:tab pos="697636" algn="l"/>
              </a:tabLst>
            </a:pPr>
            <a:r>
              <a:rPr spc="-13" dirty="0"/>
              <a:t>Appli</a:t>
            </a:r>
            <a:r>
              <a:rPr spc="-33" dirty="0"/>
              <a:t>e</a:t>
            </a:r>
            <a:r>
              <a:rPr spc="-13" dirty="0"/>
              <a:t>s</a:t>
            </a:r>
            <a:r>
              <a:rPr spc="-7" dirty="0"/>
              <a:t> </a:t>
            </a:r>
            <a:r>
              <a:rPr spc="-53" dirty="0"/>
              <a:t>t</a:t>
            </a:r>
            <a:r>
              <a:rPr spc="-20" dirty="0"/>
              <a:t>o</a:t>
            </a:r>
            <a:r>
              <a:rPr spc="27" dirty="0"/>
              <a:t> </a:t>
            </a:r>
            <a:r>
              <a:rPr spc="-20" dirty="0"/>
              <a:t>a</a:t>
            </a:r>
            <a:r>
              <a:rPr spc="-7" dirty="0"/>
              <a:t>l</a:t>
            </a:r>
            <a:r>
              <a:rPr dirty="0"/>
              <a:t>l</a:t>
            </a:r>
            <a:r>
              <a:rPr spc="-20" dirty="0"/>
              <a:t> </a:t>
            </a:r>
            <a:r>
              <a:rPr spc="-27" dirty="0"/>
              <a:t>g</a:t>
            </a:r>
            <a:r>
              <a:rPr spc="-80" dirty="0"/>
              <a:t>r</a:t>
            </a:r>
            <a:r>
              <a:rPr spc="-20" dirty="0"/>
              <a:t>a</a:t>
            </a:r>
            <a:r>
              <a:rPr spc="-60" dirty="0"/>
              <a:t>n</a:t>
            </a:r>
            <a:r>
              <a:rPr spc="-20" dirty="0"/>
              <a:t>t</a:t>
            </a:r>
            <a:r>
              <a:rPr spc="-13" dirty="0"/>
              <a:t>s</a:t>
            </a:r>
            <a:r>
              <a:rPr spc="13" dirty="0"/>
              <a:t> </a:t>
            </a:r>
            <a:r>
              <a:rPr spc="-33" dirty="0"/>
              <a:t>a</a:t>
            </a:r>
            <a:r>
              <a:rPr spc="-60" dirty="0"/>
              <a:t>w</a:t>
            </a:r>
            <a:r>
              <a:rPr spc="-20" dirty="0"/>
              <a:t>a</a:t>
            </a:r>
            <a:r>
              <a:rPr spc="-47" dirty="0"/>
              <a:t>r</a:t>
            </a:r>
            <a:r>
              <a:rPr spc="-27" dirty="0"/>
              <a:t>de</a:t>
            </a:r>
            <a:r>
              <a:rPr spc="-20" dirty="0"/>
              <a:t>d</a:t>
            </a:r>
            <a:r>
              <a:rPr spc="-27" dirty="0"/>
              <a:t> </a:t>
            </a:r>
            <a:r>
              <a:rPr spc="-13" dirty="0"/>
              <a:t>o</a:t>
            </a:r>
            <a:r>
              <a:rPr spc="-20" dirty="0"/>
              <a:t>n</a:t>
            </a:r>
            <a:r>
              <a:rPr spc="-13" dirty="0"/>
              <a:t> or</a:t>
            </a:r>
            <a:r>
              <a:rPr spc="7" dirty="0"/>
              <a:t> </a:t>
            </a:r>
            <a:r>
              <a:rPr spc="-33" dirty="0"/>
              <a:t>a</a:t>
            </a:r>
            <a:r>
              <a:rPr spc="-13" dirty="0"/>
              <a:t>f</a:t>
            </a:r>
            <a:r>
              <a:rPr spc="-53" dirty="0"/>
              <a:t>t</a:t>
            </a:r>
            <a:r>
              <a:rPr spc="-27" dirty="0"/>
              <a:t>e</a:t>
            </a:r>
            <a:r>
              <a:rPr spc="-13" dirty="0"/>
              <a:t>r</a:t>
            </a:r>
            <a:r>
              <a:rPr spc="13" dirty="0"/>
              <a:t> </a:t>
            </a:r>
            <a:r>
              <a:rPr spc="-20" dirty="0"/>
              <a:t>D</a:t>
            </a:r>
            <a:r>
              <a:rPr spc="-27" dirty="0"/>
              <a:t>e</a:t>
            </a:r>
            <a:r>
              <a:rPr spc="-20" dirty="0"/>
              <a:t>c</a:t>
            </a:r>
            <a:r>
              <a:rPr spc="-27" dirty="0"/>
              <a:t>e</a:t>
            </a:r>
            <a:r>
              <a:rPr spc="-33" dirty="0"/>
              <a:t>m</a:t>
            </a:r>
            <a:r>
              <a:rPr spc="-27" dirty="0"/>
              <a:t>be</a:t>
            </a:r>
            <a:r>
              <a:rPr spc="-13" dirty="0"/>
              <a:t>r</a:t>
            </a:r>
            <a:r>
              <a:rPr spc="27" dirty="0"/>
              <a:t> </a:t>
            </a:r>
            <a:r>
              <a:rPr spc="-13" dirty="0"/>
              <a:t>26,</a:t>
            </a:r>
            <a:r>
              <a:rPr spc="-7" dirty="0"/>
              <a:t> </a:t>
            </a:r>
            <a:r>
              <a:rPr spc="-20" dirty="0"/>
              <a:t>2014</a:t>
            </a:r>
          </a:p>
          <a:p>
            <a:pPr marL="697636" marR="463115" indent="-426709">
              <a:spcBef>
                <a:spcPts val="927"/>
              </a:spcBef>
              <a:buClr>
                <a:srgbClr val="DA1F28"/>
              </a:buClr>
              <a:buSzPct val="59090"/>
              <a:buFont typeface="Wingdings"/>
              <a:buChar char=""/>
              <a:tabLst>
                <a:tab pos="697636" algn="l"/>
              </a:tabLst>
            </a:pPr>
            <a:r>
              <a:rPr spc="-20" dirty="0"/>
              <a:t>A</a:t>
            </a:r>
            <a:r>
              <a:rPr spc="-27" dirty="0"/>
              <a:t>ud</a:t>
            </a:r>
            <a:r>
              <a:rPr dirty="0"/>
              <a:t>i</a:t>
            </a:r>
            <a:r>
              <a:rPr spc="-13" dirty="0"/>
              <a:t>t</a:t>
            </a:r>
            <a:r>
              <a:rPr dirty="0"/>
              <a:t> </a:t>
            </a:r>
            <a:r>
              <a:rPr spc="-20" dirty="0"/>
              <a:t>a</a:t>
            </a:r>
            <a:r>
              <a:rPr spc="-27" dirty="0"/>
              <a:t>n</a:t>
            </a:r>
            <a:r>
              <a:rPr spc="-20" dirty="0"/>
              <a:t>d</a:t>
            </a:r>
            <a:r>
              <a:rPr spc="-13" dirty="0"/>
              <a:t> </a:t>
            </a:r>
            <a:r>
              <a:rPr dirty="0"/>
              <a:t>i</a:t>
            </a:r>
            <a:r>
              <a:rPr spc="-27" dirty="0"/>
              <a:t>nd</a:t>
            </a:r>
            <a:r>
              <a:rPr spc="-7" dirty="0"/>
              <a:t>i</a:t>
            </a:r>
            <a:r>
              <a:rPr spc="-47" dirty="0"/>
              <a:t>r</a:t>
            </a:r>
            <a:r>
              <a:rPr spc="-27" dirty="0"/>
              <a:t>ec</a:t>
            </a:r>
            <a:r>
              <a:rPr spc="-13" dirty="0"/>
              <a:t>t </a:t>
            </a:r>
            <a:r>
              <a:rPr spc="-53" dirty="0"/>
              <a:t>c</a:t>
            </a:r>
            <a:r>
              <a:rPr spc="-13" dirty="0"/>
              <a:t>o</a:t>
            </a:r>
            <a:r>
              <a:rPr spc="-40" dirty="0"/>
              <a:t>s</a:t>
            </a:r>
            <a:r>
              <a:rPr spc="-13" dirty="0"/>
              <a:t>t</a:t>
            </a:r>
            <a:r>
              <a:rPr dirty="0"/>
              <a:t> </a:t>
            </a:r>
            <a:r>
              <a:rPr spc="-20" dirty="0"/>
              <a:t>c</a:t>
            </a:r>
            <a:r>
              <a:rPr spc="-27" dirty="0"/>
              <a:t>h</a:t>
            </a:r>
            <a:r>
              <a:rPr spc="-20" dirty="0"/>
              <a:t>a</a:t>
            </a:r>
            <a:r>
              <a:rPr spc="-27" dirty="0"/>
              <a:t>n</a:t>
            </a:r>
            <a:r>
              <a:rPr spc="-60" dirty="0"/>
              <a:t>g</a:t>
            </a:r>
            <a:r>
              <a:rPr spc="-27" dirty="0"/>
              <a:t>e</a:t>
            </a:r>
            <a:r>
              <a:rPr spc="-13" dirty="0"/>
              <a:t>s</a:t>
            </a:r>
            <a:r>
              <a:rPr spc="13" dirty="0"/>
              <a:t> </a:t>
            </a:r>
            <a:r>
              <a:rPr spc="-53" dirty="0"/>
              <a:t>t</a:t>
            </a:r>
            <a:r>
              <a:rPr spc="-20" dirty="0"/>
              <a:t>a</a:t>
            </a:r>
            <a:r>
              <a:rPr spc="-113" dirty="0"/>
              <a:t>k</a:t>
            </a:r>
            <a:r>
              <a:rPr spc="-20" dirty="0"/>
              <a:t>e</a:t>
            </a:r>
            <a:r>
              <a:rPr spc="20" dirty="0"/>
              <a:t> </a:t>
            </a:r>
            <a:r>
              <a:rPr spc="-53" dirty="0"/>
              <a:t>e</a:t>
            </a:r>
            <a:r>
              <a:rPr spc="-47" dirty="0"/>
              <a:t>f</a:t>
            </a:r>
            <a:r>
              <a:rPr spc="-93" dirty="0"/>
              <a:t>f</a:t>
            </a:r>
            <a:r>
              <a:rPr spc="-27" dirty="0"/>
              <a:t>ec</a:t>
            </a:r>
            <a:r>
              <a:rPr spc="-13" dirty="0"/>
              <a:t>t</a:t>
            </a:r>
            <a:r>
              <a:rPr spc="47" dirty="0"/>
              <a:t> </a:t>
            </a:r>
            <a:r>
              <a:rPr spc="-27" dirty="0"/>
              <a:t>whe</a:t>
            </a:r>
            <a:r>
              <a:rPr spc="-20" dirty="0"/>
              <a:t>n</a:t>
            </a:r>
            <a:r>
              <a:rPr dirty="0"/>
              <a:t> </a:t>
            </a:r>
            <a:r>
              <a:rPr spc="-47" dirty="0"/>
              <a:t>y</a:t>
            </a:r>
            <a:r>
              <a:rPr spc="-13" dirty="0"/>
              <a:t>o</a:t>
            </a:r>
            <a:r>
              <a:rPr spc="-27" dirty="0"/>
              <a:t>u</a:t>
            </a:r>
            <a:r>
              <a:rPr spc="-13" dirty="0"/>
              <a:t>r</a:t>
            </a:r>
            <a:r>
              <a:rPr spc="-7" dirty="0"/>
              <a:t> </a:t>
            </a:r>
            <a:r>
              <a:rPr spc="-27" dirty="0"/>
              <a:t>n</a:t>
            </a:r>
            <a:r>
              <a:rPr spc="-73" dirty="0"/>
              <a:t>e</a:t>
            </a:r>
            <a:r>
              <a:rPr spc="-7" dirty="0"/>
              <a:t>x</a:t>
            </a:r>
            <a:r>
              <a:rPr spc="-13" dirty="0"/>
              <a:t>t</a:t>
            </a:r>
            <a:r>
              <a:rPr spc="20" dirty="0"/>
              <a:t> </a:t>
            </a:r>
            <a:r>
              <a:rPr spc="-13" dirty="0"/>
              <a:t>f</a:t>
            </a:r>
            <a:r>
              <a:rPr dirty="0"/>
              <a:t>i</a:t>
            </a:r>
            <a:r>
              <a:rPr spc="-7" dirty="0"/>
              <a:t>s</a:t>
            </a:r>
            <a:r>
              <a:rPr spc="-53" dirty="0"/>
              <a:t>c</a:t>
            </a:r>
            <a:r>
              <a:rPr spc="-20" dirty="0"/>
              <a:t>a</a:t>
            </a:r>
            <a:r>
              <a:rPr dirty="0"/>
              <a:t>l </a:t>
            </a:r>
            <a:r>
              <a:rPr spc="-47" dirty="0"/>
              <a:t>y</a:t>
            </a:r>
            <a:r>
              <a:rPr spc="-27" dirty="0"/>
              <a:t>e</a:t>
            </a:r>
            <a:r>
              <a:rPr spc="-13" dirty="0"/>
              <a:t>ar</a:t>
            </a:r>
            <a:r>
              <a:rPr spc="-7" dirty="0"/>
              <a:t> </a:t>
            </a:r>
            <a:r>
              <a:rPr spc="-33" dirty="0"/>
              <a:t>a</a:t>
            </a:r>
            <a:r>
              <a:rPr spc="-13" dirty="0"/>
              <a:t>f</a:t>
            </a:r>
            <a:r>
              <a:rPr spc="-53" dirty="0"/>
              <a:t>t</a:t>
            </a:r>
            <a:r>
              <a:rPr spc="-27" dirty="0"/>
              <a:t>e</a:t>
            </a:r>
            <a:r>
              <a:rPr spc="-13" dirty="0"/>
              <a:t>r</a:t>
            </a:r>
            <a:r>
              <a:rPr spc="7" dirty="0"/>
              <a:t> </a:t>
            </a:r>
            <a:r>
              <a:rPr spc="-13" dirty="0"/>
              <a:t>D</a:t>
            </a:r>
            <a:r>
              <a:rPr spc="-27" dirty="0"/>
              <a:t>e</a:t>
            </a:r>
            <a:r>
              <a:rPr spc="-20" dirty="0"/>
              <a:t>c</a:t>
            </a:r>
            <a:r>
              <a:rPr spc="-27" dirty="0"/>
              <a:t>e</a:t>
            </a:r>
            <a:r>
              <a:rPr spc="-33" dirty="0"/>
              <a:t>m</a:t>
            </a:r>
            <a:r>
              <a:rPr spc="-27" dirty="0"/>
              <a:t>be</a:t>
            </a:r>
            <a:r>
              <a:rPr spc="-13" dirty="0"/>
              <a:t>r</a:t>
            </a:r>
            <a:r>
              <a:rPr spc="40" dirty="0"/>
              <a:t> </a:t>
            </a:r>
            <a:r>
              <a:rPr spc="-13" dirty="0"/>
              <a:t>26,</a:t>
            </a:r>
            <a:r>
              <a:rPr spc="-7" dirty="0"/>
              <a:t> </a:t>
            </a:r>
            <a:r>
              <a:rPr spc="-13" dirty="0"/>
              <a:t>2014,</a:t>
            </a:r>
            <a:r>
              <a:rPr spc="-27" dirty="0"/>
              <a:t> </a:t>
            </a:r>
            <a:r>
              <a:rPr spc="-40" dirty="0"/>
              <a:t>s</a:t>
            </a:r>
            <a:r>
              <a:rPr spc="-53" dirty="0"/>
              <a:t>t</a:t>
            </a:r>
            <a:r>
              <a:rPr spc="-13" dirty="0"/>
              <a:t>ar</a:t>
            </a:r>
            <a:r>
              <a:rPr spc="-20" dirty="0"/>
              <a:t>t</a:t>
            </a:r>
            <a:r>
              <a:rPr spc="-13" dirty="0"/>
              <a:t>s</a:t>
            </a:r>
          </a:p>
          <a:p>
            <a:pPr marL="697636" marR="6773" indent="-426709">
              <a:spcBef>
                <a:spcPts val="927"/>
              </a:spcBef>
              <a:buClr>
                <a:srgbClr val="DA1F28"/>
              </a:buClr>
              <a:buSzPct val="59090"/>
              <a:buFont typeface="Wingdings"/>
              <a:buChar char=""/>
              <a:tabLst>
                <a:tab pos="697636" algn="l"/>
              </a:tabLst>
            </a:pPr>
            <a:r>
              <a:rPr spc="-33" dirty="0"/>
              <a:t>G</a:t>
            </a:r>
            <a:r>
              <a:rPr spc="-80" dirty="0"/>
              <a:t>r</a:t>
            </a:r>
            <a:r>
              <a:rPr spc="-20" dirty="0"/>
              <a:t>a</a:t>
            </a:r>
            <a:r>
              <a:rPr spc="-60" dirty="0"/>
              <a:t>n</a:t>
            </a:r>
            <a:r>
              <a:rPr spc="-20" dirty="0"/>
              <a:t>t</a:t>
            </a:r>
            <a:r>
              <a:rPr spc="-13" dirty="0"/>
              <a:t>s</a:t>
            </a:r>
            <a:r>
              <a:rPr spc="13" dirty="0"/>
              <a:t> </a:t>
            </a:r>
            <a:r>
              <a:rPr spc="-33" dirty="0"/>
              <a:t>a</a:t>
            </a:r>
            <a:r>
              <a:rPr spc="-60" dirty="0"/>
              <a:t>w</a:t>
            </a:r>
            <a:r>
              <a:rPr spc="-20" dirty="0"/>
              <a:t>a</a:t>
            </a:r>
            <a:r>
              <a:rPr spc="-47" dirty="0"/>
              <a:t>r</a:t>
            </a:r>
            <a:r>
              <a:rPr spc="-27" dirty="0"/>
              <a:t>de</a:t>
            </a:r>
            <a:r>
              <a:rPr spc="-20" dirty="0"/>
              <a:t>d</a:t>
            </a:r>
            <a:r>
              <a:rPr spc="-33" dirty="0"/>
              <a:t> </a:t>
            </a:r>
            <a:r>
              <a:rPr spc="-27" dirty="0"/>
              <a:t>p</a:t>
            </a:r>
            <a:r>
              <a:rPr spc="-13" dirty="0"/>
              <a:t>r</a:t>
            </a:r>
            <a:r>
              <a:rPr dirty="0"/>
              <a:t>i</a:t>
            </a:r>
            <a:r>
              <a:rPr spc="-13" dirty="0"/>
              <a:t>or</a:t>
            </a:r>
            <a:r>
              <a:rPr spc="-20" dirty="0"/>
              <a:t> </a:t>
            </a:r>
            <a:r>
              <a:rPr spc="-53" dirty="0"/>
              <a:t>t</a:t>
            </a:r>
            <a:r>
              <a:rPr spc="-20" dirty="0"/>
              <a:t>o</a:t>
            </a:r>
            <a:r>
              <a:rPr spc="13" dirty="0"/>
              <a:t> </a:t>
            </a:r>
            <a:r>
              <a:rPr spc="-13" dirty="0"/>
              <a:t>D</a:t>
            </a:r>
            <a:r>
              <a:rPr spc="-27" dirty="0"/>
              <a:t>ecembe</a:t>
            </a:r>
            <a:r>
              <a:rPr spc="-13" dirty="0"/>
              <a:t>r</a:t>
            </a:r>
            <a:r>
              <a:rPr spc="40" dirty="0"/>
              <a:t> </a:t>
            </a:r>
            <a:r>
              <a:rPr spc="-13" dirty="0"/>
              <a:t>26,</a:t>
            </a:r>
            <a:r>
              <a:rPr spc="-7" dirty="0"/>
              <a:t> </a:t>
            </a:r>
            <a:r>
              <a:rPr spc="-20" dirty="0"/>
              <a:t>2014 a</a:t>
            </a:r>
            <a:r>
              <a:rPr spc="-27" dirty="0"/>
              <a:t>n</a:t>
            </a:r>
            <a:r>
              <a:rPr spc="-20" dirty="0"/>
              <a:t>d</a:t>
            </a:r>
            <a:r>
              <a:rPr spc="-13" dirty="0"/>
              <a:t> </a:t>
            </a:r>
            <a:r>
              <a:rPr spc="-20" dirty="0"/>
              <a:t>a</a:t>
            </a:r>
            <a:r>
              <a:rPr dirty="0"/>
              <a:t>ll</a:t>
            </a:r>
            <a:r>
              <a:rPr spc="-13" dirty="0"/>
              <a:t> </a:t>
            </a:r>
            <a:r>
              <a:rPr spc="-7" dirty="0"/>
              <a:t>s</a:t>
            </a:r>
            <a:r>
              <a:rPr spc="-27" dirty="0"/>
              <a:t>upp</a:t>
            </a:r>
            <a:r>
              <a:rPr dirty="0"/>
              <a:t>l</a:t>
            </a:r>
            <a:r>
              <a:rPr spc="-27" dirty="0"/>
              <a:t>eme</a:t>
            </a:r>
            <a:r>
              <a:rPr spc="-60" dirty="0"/>
              <a:t>n</a:t>
            </a:r>
            <a:r>
              <a:rPr spc="-20" dirty="0"/>
              <a:t>t</a:t>
            </a:r>
            <a:r>
              <a:rPr spc="-13" dirty="0"/>
              <a:t>s a</a:t>
            </a:r>
            <a:r>
              <a:rPr spc="-27" dirty="0"/>
              <a:t>n</a:t>
            </a:r>
            <a:r>
              <a:rPr spc="-20" dirty="0"/>
              <a:t>d</a:t>
            </a:r>
            <a:r>
              <a:rPr spc="-13" dirty="0"/>
              <a:t> </a:t>
            </a:r>
            <a:r>
              <a:rPr spc="-20" dirty="0"/>
              <a:t>a</a:t>
            </a:r>
            <a:r>
              <a:rPr spc="-27" dirty="0"/>
              <a:t>dm</a:t>
            </a:r>
            <a:r>
              <a:rPr spc="-13" dirty="0"/>
              <a:t>in </a:t>
            </a:r>
            <a:r>
              <a:rPr spc="-20" dirty="0"/>
              <a:t>act</a:t>
            </a:r>
            <a:r>
              <a:rPr dirty="0"/>
              <a:t>i</a:t>
            </a:r>
            <a:r>
              <a:rPr spc="-13" dirty="0"/>
              <a:t>o</a:t>
            </a:r>
            <a:r>
              <a:rPr spc="-27" dirty="0"/>
              <a:t>n</a:t>
            </a:r>
            <a:r>
              <a:rPr spc="-13" dirty="0"/>
              <a:t>s</a:t>
            </a:r>
            <a:r>
              <a:rPr dirty="0"/>
              <a:t> </a:t>
            </a:r>
            <a:r>
              <a:rPr spc="-53" dirty="0"/>
              <a:t>t</a:t>
            </a:r>
            <a:r>
              <a:rPr spc="-20" dirty="0"/>
              <a:t>o</a:t>
            </a:r>
            <a:r>
              <a:rPr spc="13" dirty="0"/>
              <a:t> </a:t>
            </a:r>
            <a:r>
              <a:rPr spc="-20" dirty="0"/>
              <a:t>t</a:t>
            </a:r>
            <a:r>
              <a:rPr spc="-27" dirty="0"/>
              <a:t>h</a:t>
            </a:r>
            <a:r>
              <a:rPr spc="-13" dirty="0"/>
              <a:t>o</a:t>
            </a:r>
            <a:r>
              <a:rPr spc="-7" dirty="0"/>
              <a:t>s</a:t>
            </a:r>
            <a:r>
              <a:rPr spc="-20" dirty="0"/>
              <a:t>e</a:t>
            </a:r>
            <a:r>
              <a:rPr spc="20" dirty="0"/>
              <a:t> </a:t>
            </a:r>
            <a:r>
              <a:rPr spc="-27" dirty="0"/>
              <a:t>g</a:t>
            </a:r>
            <a:r>
              <a:rPr spc="-80" dirty="0"/>
              <a:t>r</a:t>
            </a:r>
            <a:r>
              <a:rPr spc="-20" dirty="0"/>
              <a:t>a</a:t>
            </a:r>
            <a:r>
              <a:rPr spc="-60" dirty="0"/>
              <a:t>n</a:t>
            </a:r>
            <a:r>
              <a:rPr spc="-20" dirty="0"/>
              <a:t>t</a:t>
            </a:r>
            <a:r>
              <a:rPr spc="-13" dirty="0"/>
              <a:t>s</a:t>
            </a:r>
            <a:r>
              <a:rPr spc="13" dirty="0"/>
              <a:t> </a:t>
            </a:r>
            <a:r>
              <a:rPr spc="-20" dirty="0"/>
              <a:t>a</a:t>
            </a:r>
            <a:r>
              <a:rPr spc="-47" dirty="0"/>
              <a:t>r</a:t>
            </a:r>
            <a:r>
              <a:rPr spc="-20" dirty="0"/>
              <a:t>e</a:t>
            </a:r>
            <a:r>
              <a:rPr spc="-13" dirty="0"/>
              <a:t> </a:t>
            </a:r>
            <a:r>
              <a:rPr spc="-7" dirty="0"/>
              <a:t>s</a:t>
            </a:r>
            <a:r>
              <a:rPr spc="-27" dirty="0"/>
              <a:t>ub</a:t>
            </a:r>
            <a:r>
              <a:rPr spc="-13" dirty="0"/>
              <a:t>j</a:t>
            </a:r>
            <a:r>
              <a:rPr spc="-27" dirty="0"/>
              <a:t>ec</a:t>
            </a:r>
            <a:r>
              <a:rPr spc="-13" dirty="0"/>
              <a:t>t</a:t>
            </a:r>
            <a:r>
              <a:rPr dirty="0"/>
              <a:t> </a:t>
            </a:r>
            <a:r>
              <a:rPr spc="-53" dirty="0"/>
              <a:t>t</a:t>
            </a:r>
            <a:r>
              <a:rPr spc="-20" dirty="0"/>
              <a:t>o</a:t>
            </a:r>
            <a:r>
              <a:rPr spc="13" dirty="0"/>
              <a:t> </a:t>
            </a:r>
            <a:r>
              <a:rPr spc="-80" dirty="0"/>
              <a:t>f</a:t>
            </a:r>
            <a:r>
              <a:rPr spc="-13" dirty="0"/>
              <a:t>or</a:t>
            </a:r>
            <a:r>
              <a:rPr spc="-27" dirty="0"/>
              <a:t>me</a:t>
            </a:r>
            <a:r>
              <a:rPr spc="-13" dirty="0"/>
              <a:t>r</a:t>
            </a:r>
            <a:r>
              <a:rPr spc="27" dirty="0"/>
              <a:t> </a:t>
            </a:r>
            <a:r>
              <a:rPr spc="-27" dirty="0"/>
              <a:t>p</a:t>
            </a:r>
            <a:r>
              <a:rPr spc="-13" dirty="0"/>
              <a:t>ar</a:t>
            </a:r>
            <a:r>
              <a:rPr spc="-20" dirty="0"/>
              <a:t>t</a:t>
            </a:r>
            <a:r>
              <a:rPr spc="-13" dirty="0"/>
              <a:t>s</a:t>
            </a:r>
            <a:r>
              <a:rPr spc="-20" dirty="0"/>
              <a:t> 74</a:t>
            </a:r>
            <a:r>
              <a:rPr spc="7" dirty="0"/>
              <a:t> </a:t>
            </a:r>
            <a:r>
              <a:rPr spc="-13" dirty="0"/>
              <a:t>or 80,</a:t>
            </a:r>
            <a:r>
              <a:rPr spc="-7" dirty="0"/>
              <a:t> </a:t>
            </a:r>
            <a:r>
              <a:rPr spc="-13" dirty="0"/>
              <a:t>as</a:t>
            </a:r>
            <a:r>
              <a:rPr spc="-7" dirty="0"/>
              <a:t> </a:t>
            </a:r>
            <a:r>
              <a:rPr spc="-20" dirty="0"/>
              <a:t>a</a:t>
            </a:r>
            <a:r>
              <a:rPr spc="-27" dirty="0"/>
              <a:t>pp</a:t>
            </a:r>
            <a:r>
              <a:rPr dirty="0"/>
              <a:t>li</a:t>
            </a:r>
            <a:r>
              <a:rPr spc="-53" dirty="0"/>
              <a:t>c</a:t>
            </a:r>
            <a:r>
              <a:rPr spc="-20" dirty="0"/>
              <a:t>a</a:t>
            </a:r>
            <a:r>
              <a:rPr spc="-27" dirty="0"/>
              <a:t>b</a:t>
            </a:r>
            <a:r>
              <a:rPr dirty="0"/>
              <a:t>l</a:t>
            </a:r>
            <a:r>
              <a:rPr spc="-20" dirty="0"/>
              <a:t>e</a:t>
            </a:r>
          </a:p>
          <a:p>
            <a:pPr marL="697636" marR="75351" indent="-426709">
              <a:spcBef>
                <a:spcPts val="940"/>
              </a:spcBef>
              <a:buClr>
                <a:srgbClr val="DA1F28"/>
              </a:buClr>
              <a:buSzPct val="59090"/>
              <a:buFont typeface="Wingdings"/>
              <a:buChar char=""/>
              <a:tabLst>
                <a:tab pos="697636" algn="l"/>
              </a:tabLst>
            </a:pPr>
            <a:r>
              <a:rPr spc="-20" dirty="0"/>
              <a:t>As</a:t>
            </a:r>
            <a:r>
              <a:rPr spc="13" dirty="0"/>
              <a:t> </a:t>
            </a:r>
            <a:r>
              <a:rPr spc="-13" dirty="0"/>
              <a:t>of</a:t>
            </a:r>
            <a:r>
              <a:rPr spc="7" dirty="0"/>
              <a:t> </a:t>
            </a:r>
            <a:r>
              <a:rPr spc="-27" dirty="0"/>
              <a:t>O</a:t>
            </a:r>
            <a:r>
              <a:rPr spc="-20" dirty="0"/>
              <a:t>c</a:t>
            </a:r>
            <a:r>
              <a:rPr spc="-53" dirty="0"/>
              <a:t>t</a:t>
            </a:r>
            <a:r>
              <a:rPr spc="-13" dirty="0"/>
              <a:t>o</a:t>
            </a:r>
            <a:r>
              <a:rPr spc="-27" dirty="0"/>
              <a:t>be</a:t>
            </a:r>
            <a:r>
              <a:rPr spc="-13" dirty="0"/>
              <a:t>r</a:t>
            </a:r>
            <a:r>
              <a:rPr spc="27" dirty="0"/>
              <a:t> </a:t>
            </a:r>
            <a:r>
              <a:rPr spc="-13" dirty="0"/>
              <a:t>1,</a:t>
            </a:r>
            <a:r>
              <a:rPr spc="-7" dirty="0"/>
              <a:t> </a:t>
            </a:r>
            <a:r>
              <a:rPr spc="-20" dirty="0"/>
              <a:t>2015</a:t>
            </a:r>
            <a:r>
              <a:rPr spc="-7" dirty="0"/>
              <a:t> </a:t>
            </a:r>
            <a:r>
              <a:rPr spc="-20" dirty="0"/>
              <a:t>t</a:t>
            </a:r>
            <a:r>
              <a:rPr spc="-27" dirty="0"/>
              <a:t>h</a:t>
            </a:r>
            <a:r>
              <a:rPr spc="-20" dirty="0"/>
              <a:t>e</a:t>
            </a:r>
            <a:r>
              <a:rPr spc="7" dirty="0"/>
              <a:t> </a:t>
            </a:r>
            <a:r>
              <a:rPr spc="-33" dirty="0"/>
              <a:t>m</a:t>
            </a:r>
            <a:r>
              <a:rPr spc="-13" dirty="0"/>
              <a:t>ajori</a:t>
            </a:r>
            <a:r>
              <a:rPr spc="-20" dirty="0"/>
              <a:t>t</a:t>
            </a:r>
            <a:r>
              <a:rPr spc="-13" dirty="0"/>
              <a:t>y</a:t>
            </a:r>
            <a:r>
              <a:rPr spc="7" dirty="0"/>
              <a:t> </a:t>
            </a:r>
            <a:r>
              <a:rPr spc="-13" dirty="0"/>
              <a:t>of</a:t>
            </a:r>
            <a:r>
              <a:rPr spc="7" dirty="0"/>
              <a:t> </a:t>
            </a:r>
            <a:r>
              <a:rPr spc="-27" dirty="0"/>
              <a:t>g</a:t>
            </a:r>
            <a:r>
              <a:rPr spc="-80" dirty="0"/>
              <a:t>r</a:t>
            </a:r>
            <a:r>
              <a:rPr spc="-20" dirty="0"/>
              <a:t>a</a:t>
            </a:r>
            <a:r>
              <a:rPr spc="-60" dirty="0"/>
              <a:t>n</a:t>
            </a:r>
            <a:r>
              <a:rPr spc="-13" dirty="0"/>
              <a:t>t</a:t>
            </a:r>
            <a:r>
              <a:rPr dirty="0"/>
              <a:t> </a:t>
            </a:r>
            <a:r>
              <a:rPr spc="-13" dirty="0"/>
              <a:t>f</a:t>
            </a:r>
            <a:r>
              <a:rPr spc="-27" dirty="0"/>
              <a:t>und</a:t>
            </a:r>
            <a:r>
              <a:rPr spc="-13" dirty="0"/>
              <a:t>s</a:t>
            </a:r>
            <a:r>
              <a:rPr dirty="0"/>
              <a:t> </a:t>
            </a:r>
            <a:r>
              <a:rPr spc="-20" dirty="0"/>
              <a:t>wi</a:t>
            </a:r>
            <a:r>
              <a:rPr dirty="0"/>
              <a:t>ll</a:t>
            </a:r>
            <a:r>
              <a:rPr spc="-7" dirty="0"/>
              <a:t> </a:t>
            </a:r>
            <a:r>
              <a:rPr spc="-27" dirty="0"/>
              <a:t>b</a:t>
            </a:r>
            <a:r>
              <a:rPr spc="-20" dirty="0"/>
              <a:t>e</a:t>
            </a:r>
            <a:r>
              <a:rPr dirty="0"/>
              <a:t> </a:t>
            </a:r>
            <a:r>
              <a:rPr spc="-7" dirty="0"/>
              <a:t>s</a:t>
            </a:r>
            <a:r>
              <a:rPr spc="-27" dirty="0"/>
              <a:t>ub</a:t>
            </a:r>
            <a:r>
              <a:rPr spc="-13" dirty="0"/>
              <a:t>j</a:t>
            </a:r>
            <a:r>
              <a:rPr spc="-27" dirty="0"/>
              <a:t>e</a:t>
            </a:r>
            <a:r>
              <a:rPr spc="-20" dirty="0"/>
              <a:t>c</a:t>
            </a:r>
            <a:r>
              <a:rPr spc="-13" dirty="0"/>
              <a:t>t</a:t>
            </a:r>
            <a:r>
              <a:rPr dirty="0"/>
              <a:t> </a:t>
            </a:r>
            <a:r>
              <a:rPr spc="-53" dirty="0"/>
              <a:t>t</a:t>
            </a:r>
            <a:r>
              <a:rPr spc="-20" dirty="0"/>
              <a:t>o</a:t>
            </a:r>
            <a:r>
              <a:rPr spc="-7" dirty="0"/>
              <a:t> </a:t>
            </a:r>
            <a:r>
              <a:rPr spc="-20" dirty="0"/>
              <a:t>t</a:t>
            </a:r>
            <a:r>
              <a:rPr spc="-27" dirty="0"/>
              <a:t>h</a:t>
            </a:r>
            <a:r>
              <a:rPr spc="-20" dirty="0"/>
              <a:t>e</a:t>
            </a:r>
            <a:r>
              <a:rPr spc="20" dirty="0"/>
              <a:t> </a:t>
            </a:r>
            <a:r>
              <a:rPr spc="-27" dirty="0"/>
              <a:t>Un</a:t>
            </a:r>
            <a:r>
              <a:rPr dirty="0"/>
              <a:t>i</a:t>
            </a:r>
            <a:r>
              <a:rPr spc="-80" dirty="0"/>
              <a:t>f</a:t>
            </a:r>
            <a:r>
              <a:rPr spc="-13" dirty="0"/>
              <a:t>o</a:t>
            </a:r>
            <a:r>
              <a:rPr spc="-20" dirty="0"/>
              <a:t>rm</a:t>
            </a:r>
            <a:r>
              <a:rPr dirty="0"/>
              <a:t> </a:t>
            </a:r>
            <a:r>
              <a:rPr spc="-33" dirty="0"/>
              <a:t>G</a:t>
            </a:r>
            <a:r>
              <a:rPr spc="-27" dirty="0"/>
              <a:t>u</a:t>
            </a:r>
            <a:r>
              <a:rPr dirty="0"/>
              <a:t>i</a:t>
            </a:r>
            <a:r>
              <a:rPr spc="-27" dirty="0"/>
              <a:t>d</a:t>
            </a:r>
            <a:r>
              <a:rPr spc="-20" dirty="0"/>
              <a:t>a</a:t>
            </a:r>
            <a:r>
              <a:rPr spc="-27" dirty="0"/>
              <a:t>n</a:t>
            </a:r>
            <a:r>
              <a:rPr spc="-20" dirty="0"/>
              <a:t>ce.</a:t>
            </a:r>
          </a:p>
        </p:txBody>
      </p:sp>
      <p:pic>
        <p:nvPicPr>
          <p:cNvPr id="9" name="Picture 8" descr="https://spintranet.alsde.edu/Templates/SDE-web-us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90582" y="5018655"/>
            <a:ext cx="1676110" cy="1425740"/>
          </a:xfrm>
          <a:prstGeom prst="rect">
            <a:avLst/>
          </a:prstGeom>
          <a:noFill/>
          <a:ln>
            <a:noFill/>
          </a:ln>
        </p:spPr>
      </p:pic>
    </p:spTree>
    <p:extLst>
      <p:ext uri="{BB962C8B-B14F-4D97-AF65-F5344CB8AC3E}">
        <p14:creationId xmlns:p14="http://schemas.microsoft.com/office/powerpoint/2010/main" val="22297213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17425" y="6341871"/>
            <a:ext cx="11673839" cy="168655"/>
          </a:xfrm>
          <a:prstGeom prst="rect">
            <a:avLst/>
          </a:prstGeom>
          <a:blipFill>
            <a:blip r:embed="rId3" cstate="print"/>
            <a:stretch>
              <a:fillRect/>
            </a:stretch>
          </a:blipFill>
        </p:spPr>
        <p:txBody>
          <a:bodyPr wrap="square" lIns="0" tIns="0" rIns="0" bIns="0" rtlCol="0"/>
          <a:lstStyle/>
          <a:p>
            <a:endParaRPr sz="2400" dirty="0"/>
          </a:p>
        </p:txBody>
      </p:sp>
      <p:sp>
        <p:nvSpPr>
          <p:cNvPr id="3" name="object 3"/>
          <p:cNvSpPr/>
          <p:nvPr/>
        </p:nvSpPr>
        <p:spPr>
          <a:xfrm>
            <a:off x="287867" y="6375400"/>
            <a:ext cx="11531600" cy="0"/>
          </a:xfrm>
          <a:custGeom>
            <a:avLst/>
            <a:gdLst/>
            <a:ahLst/>
            <a:cxnLst/>
            <a:rect l="l" t="t" r="r" b="b"/>
            <a:pathLst>
              <a:path w="8648700">
                <a:moveTo>
                  <a:pt x="0" y="0"/>
                </a:moveTo>
                <a:lnTo>
                  <a:pt x="8648700" y="0"/>
                </a:lnTo>
              </a:path>
            </a:pathLst>
          </a:custGeom>
          <a:ln w="19050">
            <a:solidFill>
              <a:srgbClr val="464646"/>
            </a:solidFill>
          </a:ln>
        </p:spPr>
        <p:txBody>
          <a:bodyPr wrap="square" lIns="0" tIns="0" rIns="0" bIns="0" rtlCol="0"/>
          <a:lstStyle/>
          <a:p>
            <a:endParaRPr sz="2400" dirty="0"/>
          </a:p>
        </p:txBody>
      </p:sp>
      <p:sp>
        <p:nvSpPr>
          <p:cNvPr id="5" name="object 5"/>
          <p:cNvSpPr txBox="1">
            <a:spLocks noGrp="1"/>
          </p:cNvSpPr>
          <p:nvPr>
            <p:ph type="title"/>
          </p:nvPr>
        </p:nvSpPr>
        <p:spPr>
          <a:xfrm>
            <a:off x="410918" y="460833"/>
            <a:ext cx="15434167" cy="1182367"/>
          </a:xfrm>
          <a:prstGeom prst="rect">
            <a:avLst/>
          </a:prstGeom>
        </p:spPr>
        <p:txBody>
          <a:bodyPr vert="horz" wrap="square" lIns="0" tIns="439412" rIns="0" bIns="0" rtlCol="0">
            <a:spAutoFit/>
          </a:bodyPr>
          <a:lstStyle/>
          <a:p>
            <a:pPr marL="626518"/>
            <a:r>
              <a:rPr spc="-7" dirty="0"/>
              <a:t>T</a:t>
            </a:r>
            <a:r>
              <a:rPr dirty="0"/>
              <a:t>i</a:t>
            </a:r>
            <a:r>
              <a:rPr spc="-40" dirty="0"/>
              <a:t>m</a:t>
            </a:r>
            <a:r>
              <a:rPr dirty="0"/>
              <a:t>eli</a:t>
            </a:r>
            <a:r>
              <a:rPr spc="-33" dirty="0"/>
              <a:t>n</a:t>
            </a:r>
            <a:r>
              <a:rPr spc="-27" dirty="0"/>
              <a:t>e</a:t>
            </a:r>
            <a:r>
              <a:rPr dirty="0"/>
              <a:t>:</a:t>
            </a:r>
            <a:r>
              <a:rPr spc="-27" dirty="0"/>
              <a:t> </a:t>
            </a:r>
            <a:r>
              <a:rPr spc="-7" dirty="0"/>
              <a:t>G</a:t>
            </a:r>
            <a:r>
              <a:rPr spc="-47" dirty="0"/>
              <a:t>r</a:t>
            </a:r>
            <a:r>
              <a:rPr spc="-20" dirty="0"/>
              <a:t>a</a:t>
            </a:r>
            <a:r>
              <a:rPr spc="-27" dirty="0"/>
              <a:t>nt</a:t>
            </a:r>
            <a:r>
              <a:rPr spc="-20" dirty="0"/>
              <a:t>s</a:t>
            </a:r>
            <a:r>
              <a:rPr spc="7" dirty="0"/>
              <a:t> </a:t>
            </a:r>
            <a:r>
              <a:rPr spc="-40" dirty="0"/>
              <a:t>A</a:t>
            </a:r>
            <a:r>
              <a:rPr spc="-20" dirty="0"/>
              <a:t>d</a:t>
            </a:r>
            <a:r>
              <a:rPr spc="-40" dirty="0"/>
              <a:t>m</a:t>
            </a:r>
            <a:r>
              <a:rPr dirty="0"/>
              <a:t>i</a:t>
            </a:r>
            <a:r>
              <a:rPr spc="-33" dirty="0"/>
              <a:t>n</a:t>
            </a:r>
            <a:r>
              <a:rPr spc="-27" dirty="0"/>
              <a:t>/</a:t>
            </a:r>
            <a:r>
              <a:rPr spc="-7" dirty="0"/>
              <a:t>C</a:t>
            </a:r>
            <a:r>
              <a:rPr dirty="0"/>
              <a:t>os</a:t>
            </a:r>
            <a:r>
              <a:rPr spc="-13" dirty="0"/>
              <a:t>t</a:t>
            </a:r>
            <a:r>
              <a:rPr dirty="0"/>
              <a:t> Pri</a:t>
            </a:r>
            <a:r>
              <a:rPr spc="-33" dirty="0"/>
              <a:t>nc</a:t>
            </a:r>
            <a:r>
              <a:rPr dirty="0"/>
              <a:t>i</a:t>
            </a:r>
            <a:r>
              <a:rPr spc="-20" dirty="0"/>
              <a:t>p</a:t>
            </a:r>
            <a:r>
              <a:rPr dirty="0"/>
              <a:t>les</a:t>
            </a: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3866"/>
            <a:r>
              <a:rPr spc="-13" dirty="0"/>
              <a:t>30</a:t>
            </a:r>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6933"/>
            <a:r>
              <a:rPr spc="-7" dirty="0"/>
              <a:t>U</a:t>
            </a:r>
            <a:r>
              <a:rPr spc="-13" dirty="0"/>
              <a:t>pdat</a:t>
            </a:r>
            <a:r>
              <a:rPr spc="7" dirty="0"/>
              <a:t>e</a:t>
            </a:r>
            <a:r>
              <a:rPr spc="-7" dirty="0"/>
              <a:t>d</a:t>
            </a:r>
            <a:r>
              <a:rPr spc="47" dirty="0"/>
              <a:t> </a:t>
            </a:r>
            <a:r>
              <a:rPr spc="-7" dirty="0"/>
              <a:t>F</a:t>
            </a:r>
            <a:r>
              <a:rPr spc="7" dirty="0"/>
              <a:t>e</a:t>
            </a:r>
            <a:r>
              <a:rPr spc="-7" dirty="0"/>
              <a:t>b </a:t>
            </a:r>
            <a:r>
              <a:rPr spc="-13" dirty="0"/>
              <a:t>4</a:t>
            </a:r>
            <a:r>
              <a:rPr spc="-7" dirty="0"/>
              <a:t>,</a:t>
            </a:r>
            <a:r>
              <a:rPr spc="13" dirty="0"/>
              <a:t> </a:t>
            </a:r>
            <a:r>
              <a:rPr spc="-13" dirty="0"/>
              <a:t>2015</a:t>
            </a:r>
          </a:p>
        </p:txBody>
      </p:sp>
      <p:sp>
        <p:nvSpPr>
          <p:cNvPr id="6" name="object 6"/>
          <p:cNvSpPr txBox="1"/>
          <p:nvPr/>
        </p:nvSpPr>
        <p:spPr>
          <a:xfrm>
            <a:off x="217425" y="1801199"/>
            <a:ext cx="10500360" cy="3739613"/>
          </a:xfrm>
          <a:prstGeom prst="rect">
            <a:avLst/>
          </a:prstGeom>
        </p:spPr>
        <p:txBody>
          <a:bodyPr vert="horz" wrap="square" lIns="0" tIns="0" rIns="0" bIns="0" rtlCol="0">
            <a:spAutoFit/>
          </a:bodyPr>
          <a:lstStyle/>
          <a:p>
            <a:pPr marL="443642" marR="351358" indent="-426709">
              <a:buClr>
                <a:srgbClr val="DA1F28"/>
              </a:buClr>
              <a:buSzPct val="59090"/>
              <a:buFont typeface="Wingdings"/>
              <a:buChar char=""/>
              <a:tabLst>
                <a:tab pos="443642" algn="l"/>
              </a:tabLst>
            </a:pPr>
            <a:r>
              <a:rPr sz="2933" spc="-13" dirty="0">
                <a:latin typeface="Calibri"/>
                <a:cs typeface="Calibri"/>
              </a:rPr>
              <a:t>Pr</a:t>
            </a:r>
            <a:r>
              <a:rPr sz="2933" dirty="0">
                <a:latin typeface="Calibri"/>
                <a:cs typeface="Calibri"/>
              </a:rPr>
              <a:t>i</a:t>
            </a:r>
            <a:r>
              <a:rPr sz="2933" spc="-13" dirty="0">
                <a:latin typeface="Calibri"/>
                <a:cs typeface="Calibri"/>
              </a:rPr>
              <a:t>or</a:t>
            </a:r>
            <a:r>
              <a:rPr sz="2933" spc="-20" dirty="0">
                <a:latin typeface="Calibri"/>
                <a:cs typeface="Calibri"/>
              </a:rPr>
              <a:t> </a:t>
            </a:r>
            <a:r>
              <a:rPr sz="2933" spc="-13" dirty="0">
                <a:latin typeface="Calibri"/>
                <a:cs typeface="Calibri"/>
              </a:rPr>
              <a:t>C</a:t>
            </a:r>
            <a:r>
              <a:rPr sz="2933" dirty="0">
                <a:latin typeface="Calibri"/>
                <a:cs typeface="Calibri"/>
              </a:rPr>
              <a:t>i</a:t>
            </a:r>
            <a:r>
              <a:rPr sz="2933" spc="-60" dirty="0">
                <a:latin typeface="Calibri"/>
                <a:cs typeface="Calibri"/>
              </a:rPr>
              <a:t>r</a:t>
            </a:r>
            <a:r>
              <a:rPr sz="2933" spc="-20" dirty="0">
                <a:latin typeface="Calibri"/>
                <a:cs typeface="Calibri"/>
              </a:rPr>
              <a:t>c</a:t>
            </a:r>
            <a:r>
              <a:rPr sz="2933" spc="-27" dirty="0">
                <a:latin typeface="Calibri"/>
                <a:cs typeface="Calibri"/>
              </a:rPr>
              <a:t>u</a:t>
            </a:r>
            <a:r>
              <a:rPr sz="2933" dirty="0">
                <a:latin typeface="Calibri"/>
                <a:cs typeface="Calibri"/>
              </a:rPr>
              <a:t>l</a:t>
            </a:r>
            <a:r>
              <a:rPr sz="2933" spc="-20" dirty="0">
                <a:latin typeface="Calibri"/>
                <a:cs typeface="Calibri"/>
              </a:rPr>
              <a:t>a</a:t>
            </a:r>
            <a:r>
              <a:rPr sz="2933" spc="-60" dirty="0">
                <a:latin typeface="Calibri"/>
                <a:cs typeface="Calibri"/>
              </a:rPr>
              <a:t>r</a:t>
            </a:r>
            <a:r>
              <a:rPr sz="2933" spc="-13" dirty="0">
                <a:latin typeface="Calibri"/>
                <a:cs typeface="Calibri"/>
              </a:rPr>
              <a:t>s</a:t>
            </a:r>
            <a:r>
              <a:rPr sz="2933" spc="-20" dirty="0">
                <a:latin typeface="Calibri"/>
                <a:cs typeface="Calibri"/>
              </a:rPr>
              <a:t> a</a:t>
            </a:r>
            <a:r>
              <a:rPr sz="2933" spc="-27" dirty="0">
                <a:latin typeface="Calibri"/>
                <a:cs typeface="Calibri"/>
              </a:rPr>
              <a:t>n</a:t>
            </a:r>
            <a:r>
              <a:rPr sz="2933" spc="-20" dirty="0">
                <a:latin typeface="Calibri"/>
                <a:cs typeface="Calibri"/>
              </a:rPr>
              <a:t>d</a:t>
            </a:r>
            <a:r>
              <a:rPr sz="2933" spc="-27" dirty="0">
                <a:latin typeface="Calibri"/>
                <a:cs typeface="Calibri"/>
              </a:rPr>
              <a:t> </a:t>
            </a:r>
            <a:r>
              <a:rPr sz="2933" spc="-47" dirty="0">
                <a:latin typeface="Calibri"/>
                <a:cs typeface="Calibri"/>
              </a:rPr>
              <a:t>r</a:t>
            </a:r>
            <a:r>
              <a:rPr sz="2933" spc="-27" dirty="0">
                <a:latin typeface="Calibri"/>
                <a:cs typeface="Calibri"/>
              </a:rPr>
              <a:t>egu</a:t>
            </a:r>
            <a:r>
              <a:rPr sz="2933" dirty="0">
                <a:latin typeface="Calibri"/>
                <a:cs typeface="Calibri"/>
              </a:rPr>
              <a:t>l</a:t>
            </a:r>
            <a:r>
              <a:rPr sz="2933" spc="-47" dirty="0">
                <a:latin typeface="Calibri"/>
                <a:cs typeface="Calibri"/>
              </a:rPr>
              <a:t>a</a:t>
            </a:r>
            <a:r>
              <a:rPr sz="2933" spc="-20" dirty="0">
                <a:latin typeface="Calibri"/>
                <a:cs typeface="Calibri"/>
              </a:rPr>
              <a:t>t</a:t>
            </a:r>
            <a:r>
              <a:rPr sz="2933" dirty="0">
                <a:latin typeface="Calibri"/>
                <a:cs typeface="Calibri"/>
              </a:rPr>
              <a:t>i</a:t>
            </a:r>
            <a:r>
              <a:rPr sz="2933" spc="-13" dirty="0">
                <a:latin typeface="Calibri"/>
                <a:cs typeface="Calibri"/>
              </a:rPr>
              <a:t>o</a:t>
            </a:r>
            <a:r>
              <a:rPr sz="2933" spc="-27" dirty="0">
                <a:latin typeface="Calibri"/>
                <a:cs typeface="Calibri"/>
              </a:rPr>
              <a:t>n</a:t>
            </a:r>
            <a:r>
              <a:rPr sz="2933" spc="-13" dirty="0">
                <a:latin typeface="Calibri"/>
                <a:cs typeface="Calibri"/>
              </a:rPr>
              <a:t>s</a:t>
            </a:r>
            <a:r>
              <a:rPr sz="2933" dirty="0">
                <a:latin typeface="Calibri"/>
                <a:cs typeface="Calibri"/>
              </a:rPr>
              <a:t> </a:t>
            </a:r>
            <a:r>
              <a:rPr sz="2933" spc="-20" dirty="0">
                <a:latin typeface="Calibri"/>
                <a:cs typeface="Calibri"/>
              </a:rPr>
              <a:t>a</a:t>
            </a:r>
            <a:r>
              <a:rPr sz="2933" spc="-27" dirty="0">
                <a:latin typeface="Calibri"/>
                <a:cs typeface="Calibri"/>
              </a:rPr>
              <a:t>pp</a:t>
            </a:r>
            <a:r>
              <a:rPr sz="2933" dirty="0">
                <a:latin typeface="Calibri"/>
                <a:cs typeface="Calibri"/>
              </a:rPr>
              <a:t>l</a:t>
            </a:r>
            <a:r>
              <a:rPr sz="2933" spc="-13" dirty="0">
                <a:latin typeface="Calibri"/>
                <a:cs typeface="Calibri"/>
              </a:rPr>
              <a:t>y</a:t>
            </a:r>
            <a:r>
              <a:rPr sz="2933" spc="-7" dirty="0">
                <a:latin typeface="Calibri"/>
                <a:cs typeface="Calibri"/>
              </a:rPr>
              <a:t> </a:t>
            </a:r>
            <a:r>
              <a:rPr sz="2933" spc="-53" dirty="0">
                <a:latin typeface="Calibri"/>
                <a:cs typeface="Calibri"/>
              </a:rPr>
              <a:t>t</a:t>
            </a:r>
            <a:r>
              <a:rPr sz="2933" spc="-20" dirty="0">
                <a:latin typeface="Calibri"/>
                <a:cs typeface="Calibri"/>
              </a:rPr>
              <a:t>o</a:t>
            </a:r>
            <a:r>
              <a:rPr sz="2933" spc="13" dirty="0">
                <a:latin typeface="Calibri"/>
                <a:cs typeface="Calibri"/>
              </a:rPr>
              <a:t> </a:t>
            </a:r>
            <a:r>
              <a:rPr sz="2933" spc="-20" dirty="0">
                <a:latin typeface="Calibri"/>
                <a:cs typeface="Calibri"/>
              </a:rPr>
              <a:t>a</a:t>
            </a:r>
            <a:r>
              <a:rPr sz="2933" dirty="0">
                <a:latin typeface="Calibri"/>
                <a:cs typeface="Calibri"/>
              </a:rPr>
              <a:t>ll</a:t>
            </a:r>
            <a:r>
              <a:rPr sz="2933" spc="-7" dirty="0">
                <a:latin typeface="Calibri"/>
                <a:cs typeface="Calibri"/>
              </a:rPr>
              <a:t> </a:t>
            </a:r>
            <a:r>
              <a:rPr sz="2933" spc="-33" dirty="0">
                <a:latin typeface="Calibri"/>
                <a:cs typeface="Calibri"/>
              </a:rPr>
              <a:t>a</a:t>
            </a:r>
            <a:r>
              <a:rPr sz="2933" spc="-60" dirty="0">
                <a:latin typeface="Calibri"/>
                <a:cs typeface="Calibri"/>
              </a:rPr>
              <a:t>w</a:t>
            </a:r>
            <a:r>
              <a:rPr sz="2933" spc="-20" dirty="0">
                <a:latin typeface="Calibri"/>
                <a:cs typeface="Calibri"/>
              </a:rPr>
              <a:t>a</a:t>
            </a:r>
            <a:r>
              <a:rPr sz="2933" spc="-47" dirty="0">
                <a:latin typeface="Calibri"/>
                <a:cs typeface="Calibri"/>
              </a:rPr>
              <a:t>r</a:t>
            </a:r>
            <a:r>
              <a:rPr sz="2933" spc="-27" dirty="0">
                <a:latin typeface="Calibri"/>
                <a:cs typeface="Calibri"/>
              </a:rPr>
              <a:t>d</a:t>
            </a:r>
            <a:r>
              <a:rPr sz="2933" spc="-13" dirty="0">
                <a:latin typeface="Calibri"/>
                <a:cs typeface="Calibri"/>
              </a:rPr>
              <a:t>s</a:t>
            </a:r>
            <a:r>
              <a:rPr sz="2933" spc="-33" dirty="0">
                <a:latin typeface="Calibri"/>
                <a:cs typeface="Calibri"/>
              </a:rPr>
              <a:t> </a:t>
            </a:r>
            <a:r>
              <a:rPr sz="2933" dirty="0">
                <a:latin typeface="Calibri"/>
                <a:cs typeface="Calibri"/>
              </a:rPr>
              <a:t>i</a:t>
            </a:r>
            <a:r>
              <a:rPr sz="2933" spc="-7" dirty="0">
                <a:latin typeface="Calibri"/>
                <a:cs typeface="Calibri"/>
              </a:rPr>
              <a:t>ss</a:t>
            </a:r>
            <a:r>
              <a:rPr sz="2933" spc="-27" dirty="0">
                <a:latin typeface="Calibri"/>
                <a:cs typeface="Calibri"/>
              </a:rPr>
              <a:t>ue</a:t>
            </a:r>
            <a:r>
              <a:rPr sz="2933" spc="-20" dirty="0">
                <a:latin typeface="Calibri"/>
                <a:cs typeface="Calibri"/>
              </a:rPr>
              <a:t>d</a:t>
            </a:r>
            <a:r>
              <a:rPr sz="2933" spc="7" dirty="0">
                <a:latin typeface="Calibri"/>
                <a:cs typeface="Calibri"/>
              </a:rPr>
              <a:t> </a:t>
            </a:r>
            <a:r>
              <a:rPr sz="2933" spc="-27" dirty="0">
                <a:latin typeface="Calibri"/>
                <a:cs typeface="Calibri"/>
              </a:rPr>
              <a:t>p</a:t>
            </a:r>
            <a:r>
              <a:rPr sz="2933" spc="-13" dirty="0">
                <a:latin typeface="Calibri"/>
                <a:cs typeface="Calibri"/>
              </a:rPr>
              <a:t>r</a:t>
            </a:r>
            <a:r>
              <a:rPr sz="2933" dirty="0">
                <a:latin typeface="Calibri"/>
                <a:cs typeface="Calibri"/>
              </a:rPr>
              <a:t>i</a:t>
            </a:r>
            <a:r>
              <a:rPr sz="2933" spc="-13" dirty="0">
                <a:latin typeface="Calibri"/>
                <a:cs typeface="Calibri"/>
              </a:rPr>
              <a:t>or</a:t>
            </a:r>
            <a:r>
              <a:rPr sz="2933" spc="-20" dirty="0">
                <a:latin typeface="Calibri"/>
                <a:cs typeface="Calibri"/>
              </a:rPr>
              <a:t> </a:t>
            </a:r>
            <a:r>
              <a:rPr sz="2933" spc="-53" dirty="0">
                <a:latin typeface="Calibri"/>
                <a:cs typeface="Calibri"/>
              </a:rPr>
              <a:t>t</a:t>
            </a:r>
            <a:r>
              <a:rPr sz="2933" spc="-20" dirty="0">
                <a:latin typeface="Calibri"/>
                <a:cs typeface="Calibri"/>
              </a:rPr>
              <a:t>o</a:t>
            </a:r>
            <a:r>
              <a:rPr sz="2933" spc="-7" dirty="0">
                <a:latin typeface="Calibri"/>
                <a:cs typeface="Calibri"/>
              </a:rPr>
              <a:t> </a:t>
            </a:r>
            <a:r>
              <a:rPr sz="2933" spc="-13" dirty="0">
                <a:latin typeface="Calibri"/>
                <a:cs typeface="Calibri"/>
              </a:rPr>
              <a:t>D</a:t>
            </a:r>
            <a:r>
              <a:rPr sz="2933" spc="-27" dirty="0">
                <a:latin typeface="Calibri"/>
                <a:cs typeface="Calibri"/>
              </a:rPr>
              <a:t>e</a:t>
            </a:r>
            <a:r>
              <a:rPr sz="2933" spc="-20" dirty="0">
                <a:latin typeface="Calibri"/>
                <a:cs typeface="Calibri"/>
              </a:rPr>
              <a:t>c</a:t>
            </a:r>
            <a:r>
              <a:rPr sz="2933" spc="-27" dirty="0">
                <a:latin typeface="Calibri"/>
                <a:cs typeface="Calibri"/>
              </a:rPr>
              <a:t>e</a:t>
            </a:r>
            <a:r>
              <a:rPr sz="2933" spc="-33" dirty="0">
                <a:latin typeface="Calibri"/>
                <a:cs typeface="Calibri"/>
              </a:rPr>
              <a:t>m</a:t>
            </a:r>
            <a:r>
              <a:rPr sz="2933" spc="-27" dirty="0">
                <a:latin typeface="Calibri"/>
                <a:cs typeface="Calibri"/>
              </a:rPr>
              <a:t>be</a:t>
            </a:r>
            <a:r>
              <a:rPr sz="2933" spc="-13" dirty="0">
                <a:latin typeface="Calibri"/>
                <a:cs typeface="Calibri"/>
              </a:rPr>
              <a:t>r</a:t>
            </a:r>
            <a:r>
              <a:rPr sz="2933" spc="27" dirty="0">
                <a:latin typeface="Calibri"/>
                <a:cs typeface="Calibri"/>
              </a:rPr>
              <a:t> </a:t>
            </a:r>
            <a:r>
              <a:rPr sz="2933" spc="-13" dirty="0">
                <a:latin typeface="Calibri"/>
                <a:cs typeface="Calibri"/>
              </a:rPr>
              <a:t>26,</a:t>
            </a:r>
            <a:r>
              <a:rPr sz="2933" spc="-7" dirty="0">
                <a:latin typeface="Calibri"/>
                <a:cs typeface="Calibri"/>
              </a:rPr>
              <a:t> </a:t>
            </a:r>
            <a:r>
              <a:rPr sz="2933" spc="-20" dirty="0">
                <a:latin typeface="Calibri"/>
                <a:cs typeface="Calibri"/>
              </a:rPr>
              <a:t>2014:</a:t>
            </a:r>
            <a:endParaRPr sz="2933" dirty="0">
              <a:latin typeface="Calibri"/>
              <a:cs typeface="Calibri"/>
            </a:endParaRPr>
          </a:p>
          <a:p>
            <a:pPr marL="963494" lvl="1" indent="-457200">
              <a:spcBef>
                <a:spcPts val="7"/>
              </a:spcBef>
              <a:buClr>
                <a:srgbClr val="2CA1BE"/>
              </a:buClr>
              <a:buSzPct val="70000"/>
              <a:buFont typeface="Wingdings" panose="05000000000000000000" pitchFamily="2" charset="2"/>
              <a:buChar char="§"/>
              <a:tabLst>
                <a:tab pos="870352" algn="l"/>
              </a:tabLst>
            </a:pPr>
            <a:r>
              <a:rPr sz="2667" dirty="0">
                <a:latin typeface="Calibri"/>
                <a:cs typeface="Calibri"/>
              </a:rPr>
              <a:t>N</a:t>
            </a:r>
            <a:r>
              <a:rPr sz="2667" spc="-20" dirty="0">
                <a:latin typeface="Calibri"/>
                <a:cs typeface="Calibri"/>
              </a:rPr>
              <a:t>e</a:t>
            </a:r>
            <a:r>
              <a:rPr sz="2667" dirty="0">
                <a:latin typeface="Calibri"/>
                <a:cs typeface="Calibri"/>
              </a:rPr>
              <a:t>w</a:t>
            </a:r>
            <a:r>
              <a:rPr sz="2667" spc="-20" dirty="0">
                <a:latin typeface="Calibri"/>
                <a:cs typeface="Calibri"/>
              </a:rPr>
              <a:t> </a:t>
            </a:r>
            <a:r>
              <a:rPr sz="2667" dirty="0">
                <a:latin typeface="Calibri"/>
                <a:cs typeface="Calibri"/>
              </a:rPr>
              <a:t>A</a:t>
            </a:r>
            <a:r>
              <a:rPr sz="2667" spc="-40" dirty="0">
                <a:latin typeface="Calibri"/>
                <a:cs typeface="Calibri"/>
              </a:rPr>
              <a:t>w</a:t>
            </a:r>
            <a:r>
              <a:rPr sz="2667" dirty="0">
                <a:latin typeface="Calibri"/>
                <a:cs typeface="Calibri"/>
              </a:rPr>
              <a:t>a</a:t>
            </a:r>
            <a:r>
              <a:rPr sz="2667" spc="-40" dirty="0">
                <a:latin typeface="Calibri"/>
                <a:cs typeface="Calibri"/>
              </a:rPr>
              <a:t>rd</a:t>
            </a:r>
            <a:endParaRPr sz="2667" dirty="0">
              <a:latin typeface="Calibri"/>
              <a:cs typeface="Calibri"/>
            </a:endParaRPr>
          </a:p>
          <a:p>
            <a:pPr marL="963494" lvl="1" indent="-457200">
              <a:spcBef>
                <a:spcPts val="400"/>
              </a:spcBef>
              <a:buClr>
                <a:srgbClr val="2CA1BE"/>
              </a:buClr>
              <a:buSzPct val="70000"/>
              <a:buFont typeface="Wingdings" panose="05000000000000000000" pitchFamily="2" charset="2"/>
              <a:buChar char="§"/>
              <a:tabLst>
                <a:tab pos="870352" algn="l"/>
              </a:tabLst>
            </a:pPr>
            <a:r>
              <a:rPr sz="2667" spc="-7" dirty="0">
                <a:latin typeface="Calibri"/>
                <a:cs typeface="Calibri"/>
              </a:rPr>
              <a:t>Co</a:t>
            </a:r>
            <a:r>
              <a:rPr sz="2667" spc="-33" dirty="0">
                <a:latin typeface="Calibri"/>
                <a:cs typeface="Calibri"/>
              </a:rPr>
              <a:t>n</a:t>
            </a:r>
            <a:r>
              <a:rPr sz="2667" dirty="0">
                <a:latin typeface="Calibri"/>
                <a:cs typeface="Calibri"/>
              </a:rPr>
              <a:t>t</a:t>
            </a:r>
            <a:r>
              <a:rPr sz="2667" spc="-7" dirty="0">
                <a:latin typeface="Calibri"/>
                <a:cs typeface="Calibri"/>
              </a:rPr>
              <a:t>i</a:t>
            </a:r>
            <a:r>
              <a:rPr sz="2667" dirty="0">
                <a:latin typeface="Calibri"/>
                <a:cs typeface="Calibri"/>
              </a:rPr>
              <a:t>nu</a:t>
            </a:r>
            <a:r>
              <a:rPr sz="2667" spc="-33" dirty="0">
                <a:latin typeface="Calibri"/>
                <a:cs typeface="Calibri"/>
              </a:rPr>
              <a:t>a</a:t>
            </a:r>
            <a:r>
              <a:rPr sz="2667" dirty="0">
                <a:latin typeface="Calibri"/>
                <a:cs typeface="Calibri"/>
              </a:rPr>
              <a:t>t</a:t>
            </a:r>
            <a:r>
              <a:rPr sz="2667" spc="-7" dirty="0">
                <a:latin typeface="Calibri"/>
                <a:cs typeface="Calibri"/>
              </a:rPr>
              <a:t>io</a:t>
            </a:r>
            <a:r>
              <a:rPr sz="2667" dirty="0">
                <a:latin typeface="Calibri"/>
                <a:cs typeface="Calibri"/>
              </a:rPr>
              <a:t>n</a:t>
            </a:r>
            <a:r>
              <a:rPr sz="2667" spc="-7" dirty="0">
                <a:latin typeface="Calibri"/>
                <a:cs typeface="Calibri"/>
              </a:rPr>
              <a:t> </a:t>
            </a:r>
            <a:r>
              <a:rPr sz="2667" dirty="0">
                <a:latin typeface="Calibri"/>
                <a:cs typeface="Calibri"/>
              </a:rPr>
              <a:t>A</a:t>
            </a:r>
            <a:r>
              <a:rPr sz="2667" spc="-40" dirty="0">
                <a:latin typeface="Calibri"/>
                <a:cs typeface="Calibri"/>
              </a:rPr>
              <a:t>w</a:t>
            </a:r>
            <a:r>
              <a:rPr sz="2667" dirty="0">
                <a:latin typeface="Calibri"/>
                <a:cs typeface="Calibri"/>
              </a:rPr>
              <a:t>a</a:t>
            </a:r>
            <a:r>
              <a:rPr sz="2667" spc="-40" dirty="0">
                <a:latin typeface="Calibri"/>
                <a:cs typeface="Calibri"/>
              </a:rPr>
              <a:t>r</a:t>
            </a:r>
            <a:r>
              <a:rPr sz="2667" dirty="0">
                <a:latin typeface="Calibri"/>
                <a:cs typeface="Calibri"/>
              </a:rPr>
              <a:t>d</a:t>
            </a:r>
          </a:p>
          <a:p>
            <a:pPr marL="963494" marR="977876" lvl="1" indent="-457200">
              <a:spcBef>
                <a:spcPts val="400"/>
              </a:spcBef>
              <a:buClr>
                <a:srgbClr val="2CA1BE"/>
              </a:buClr>
              <a:buSzPct val="70000"/>
              <a:buFont typeface="Wingdings" panose="05000000000000000000" pitchFamily="2" charset="2"/>
              <a:buChar char="§"/>
              <a:tabLst>
                <a:tab pos="870352" algn="l"/>
              </a:tabLst>
            </a:pPr>
            <a:r>
              <a:rPr sz="2667" dirty="0">
                <a:latin typeface="Calibri"/>
                <a:cs typeface="Calibri"/>
              </a:rPr>
              <a:t>Ad</a:t>
            </a:r>
            <a:r>
              <a:rPr sz="2667" spc="-13" dirty="0">
                <a:latin typeface="Calibri"/>
                <a:cs typeface="Calibri"/>
              </a:rPr>
              <a:t>m</a:t>
            </a:r>
            <a:r>
              <a:rPr sz="2667" spc="-7" dirty="0">
                <a:latin typeface="Calibri"/>
                <a:cs typeface="Calibri"/>
              </a:rPr>
              <a:t>i</a:t>
            </a:r>
            <a:r>
              <a:rPr sz="2667" dirty="0">
                <a:latin typeface="Calibri"/>
                <a:cs typeface="Calibri"/>
              </a:rPr>
              <a:t>n</a:t>
            </a:r>
            <a:r>
              <a:rPr sz="2667" spc="-7" dirty="0">
                <a:latin typeface="Calibri"/>
                <a:cs typeface="Calibri"/>
              </a:rPr>
              <a:t>i</a:t>
            </a:r>
            <a:r>
              <a:rPr sz="2667" spc="-40" dirty="0">
                <a:latin typeface="Calibri"/>
                <a:cs typeface="Calibri"/>
              </a:rPr>
              <a:t>s</a:t>
            </a:r>
            <a:r>
              <a:rPr sz="2667" dirty="0">
                <a:latin typeface="Calibri"/>
                <a:cs typeface="Calibri"/>
              </a:rPr>
              <a:t>t</a:t>
            </a:r>
            <a:r>
              <a:rPr sz="2667" spc="-53" dirty="0">
                <a:latin typeface="Calibri"/>
                <a:cs typeface="Calibri"/>
              </a:rPr>
              <a:t>r</a:t>
            </a:r>
            <a:r>
              <a:rPr sz="2667" spc="-33" dirty="0">
                <a:latin typeface="Calibri"/>
                <a:cs typeface="Calibri"/>
              </a:rPr>
              <a:t>a</a:t>
            </a:r>
            <a:r>
              <a:rPr sz="2667" dirty="0">
                <a:latin typeface="Calibri"/>
                <a:cs typeface="Calibri"/>
              </a:rPr>
              <a:t>t</a:t>
            </a:r>
            <a:r>
              <a:rPr sz="2667" spc="-7" dirty="0">
                <a:latin typeface="Calibri"/>
                <a:cs typeface="Calibri"/>
              </a:rPr>
              <a:t>i</a:t>
            </a:r>
            <a:r>
              <a:rPr sz="2667" spc="-40" dirty="0">
                <a:latin typeface="Calibri"/>
                <a:cs typeface="Calibri"/>
              </a:rPr>
              <a:t>v</a:t>
            </a:r>
            <a:r>
              <a:rPr sz="2667" dirty="0">
                <a:latin typeface="Calibri"/>
                <a:cs typeface="Calibri"/>
              </a:rPr>
              <a:t>e</a:t>
            </a:r>
            <a:r>
              <a:rPr sz="2667" spc="47" dirty="0">
                <a:latin typeface="Calibri"/>
                <a:cs typeface="Calibri"/>
              </a:rPr>
              <a:t> </a:t>
            </a:r>
            <a:r>
              <a:rPr sz="2667" dirty="0">
                <a:latin typeface="Calibri"/>
                <a:cs typeface="Calibri"/>
              </a:rPr>
              <a:t>Act</a:t>
            </a:r>
            <a:r>
              <a:rPr sz="2667" spc="-7" dirty="0">
                <a:latin typeface="Calibri"/>
                <a:cs typeface="Calibri"/>
              </a:rPr>
              <a:t>io</a:t>
            </a:r>
            <a:r>
              <a:rPr sz="2667" dirty="0">
                <a:latin typeface="Calibri"/>
                <a:cs typeface="Calibri"/>
              </a:rPr>
              <a:t>ns and</a:t>
            </a:r>
            <a:r>
              <a:rPr sz="2667" spc="-27" dirty="0">
                <a:latin typeface="Calibri"/>
                <a:cs typeface="Calibri"/>
              </a:rPr>
              <a:t> </a:t>
            </a:r>
            <a:r>
              <a:rPr sz="2667" dirty="0">
                <a:latin typeface="Calibri"/>
                <a:cs typeface="Calibri"/>
              </a:rPr>
              <a:t>Supp</a:t>
            </a:r>
            <a:r>
              <a:rPr sz="2667" spc="-7" dirty="0">
                <a:latin typeface="Calibri"/>
                <a:cs typeface="Calibri"/>
              </a:rPr>
              <a:t>leme</a:t>
            </a:r>
            <a:r>
              <a:rPr sz="2667" spc="-33" dirty="0">
                <a:latin typeface="Calibri"/>
                <a:cs typeface="Calibri"/>
              </a:rPr>
              <a:t>n</a:t>
            </a:r>
            <a:r>
              <a:rPr sz="2667" dirty="0">
                <a:latin typeface="Calibri"/>
                <a:cs typeface="Calibri"/>
              </a:rPr>
              <a:t>ts</a:t>
            </a:r>
            <a:r>
              <a:rPr sz="2667" spc="13" dirty="0">
                <a:latin typeface="Calibri"/>
                <a:cs typeface="Calibri"/>
              </a:rPr>
              <a:t> </a:t>
            </a:r>
            <a:r>
              <a:rPr sz="2667" spc="-33" dirty="0">
                <a:latin typeface="Calibri"/>
                <a:cs typeface="Calibri"/>
              </a:rPr>
              <a:t>t</a:t>
            </a:r>
            <a:r>
              <a:rPr sz="2667" dirty="0">
                <a:latin typeface="Calibri"/>
                <a:cs typeface="Calibri"/>
              </a:rPr>
              <a:t>o</a:t>
            </a:r>
            <a:r>
              <a:rPr sz="2667" spc="-13" dirty="0">
                <a:latin typeface="Calibri"/>
                <a:cs typeface="Calibri"/>
              </a:rPr>
              <a:t> </a:t>
            </a:r>
            <a:r>
              <a:rPr sz="2667" dirty="0">
                <a:latin typeface="Calibri"/>
                <a:cs typeface="Calibri"/>
              </a:rPr>
              <a:t>th</a:t>
            </a:r>
            <a:r>
              <a:rPr sz="2667" spc="-7" dirty="0">
                <a:latin typeface="Calibri"/>
                <a:cs typeface="Calibri"/>
              </a:rPr>
              <a:t>es</a:t>
            </a:r>
            <a:r>
              <a:rPr sz="2667" dirty="0">
                <a:latin typeface="Calibri"/>
                <a:cs typeface="Calibri"/>
              </a:rPr>
              <a:t>e</a:t>
            </a:r>
            <a:r>
              <a:rPr sz="2667" spc="13" dirty="0">
                <a:latin typeface="Calibri"/>
                <a:cs typeface="Calibri"/>
              </a:rPr>
              <a:t> </a:t>
            </a:r>
            <a:r>
              <a:rPr sz="2667" spc="-20" dirty="0">
                <a:latin typeface="Calibri"/>
                <a:cs typeface="Calibri"/>
              </a:rPr>
              <a:t>a</a:t>
            </a:r>
            <a:r>
              <a:rPr sz="2667" spc="-40" dirty="0">
                <a:latin typeface="Calibri"/>
                <a:cs typeface="Calibri"/>
              </a:rPr>
              <a:t>w</a:t>
            </a:r>
            <a:r>
              <a:rPr sz="2667" dirty="0">
                <a:latin typeface="Calibri"/>
                <a:cs typeface="Calibri"/>
              </a:rPr>
              <a:t>a</a:t>
            </a:r>
            <a:r>
              <a:rPr sz="2667" spc="-40" dirty="0">
                <a:latin typeface="Calibri"/>
                <a:cs typeface="Calibri"/>
              </a:rPr>
              <a:t>r</a:t>
            </a:r>
            <a:r>
              <a:rPr sz="2667" dirty="0">
                <a:latin typeface="Calibri"/>
                <a:cs typeface="Calibri"/>
              </a:rPr>
              <a:t>ds up</a:t>
            </a:r>
            <a:r>
              <a:rPr sz="2667" spc="-27" dirty="0">
                <a:latin typeface="Calibri"/>
                <a:cs typeface="Calibri"/>
              </a:rPr>
              <a:t> </a:t>
            </a:r>
            <a:r>
              <a:rPr sz="2667" spc="-33" dirty="0">
                <a:latin typeface="Calibri"/>
                <a:cs typeface="Calibri"/>
              </a:rPr>
              <a:t>t</a:t>
            </a:r>
            <a:r>
              <a:rPr sz="2667" dirty="0">
                <a:latin typeface="Calibri"/>
                <a:cs typeface="Calibri"/>
              </a:rPr>
              <a:t>o S</a:t>
            </a:r>
            <a:r>
              <a:rPr sz="2667" spc="-7" dirty="0">
                <a:latin typeface="Calibri"/>
                <a:cs typeface="Calibri"/>
              </a:rPr>
              <a:t>e</a:t>
            </a:r>
            <a:r>
              <a:rPr sz="2667" spc="-13" dirty="0">
                <a:latin typeface="Calibri"/>
                <a:cs typeface="Calibri"/>
              </a:rPr>
              <a:t>p</a:t>
            </a:r>
            <a:r>
              <a:rPr sz="2667" spc="-33" dirty="0">
                <a:latin typeface="Calibri"/>
                <a:cs typeface="Calibri"/>
              </a:rPr>
              <a:t>t</a:t>
            </a:r>
            <a:r>
              <a:rPr sz="2667" spc="-7" dirty="0">
                <a:latin typeface="Calibri"/>
                <a:cs typeface="Calibri"/>
              </a:rPr>
              <a:t>em</a:t>
            </a:r>
            <a:r>
              <a:rPr sz="2667" dirty="0">
                <a:latin typeface="Calibri"/>
                <a:cs typeface="Calibri"/>
              </a:rPr>
              <a:t>b</a:t>
            </a:r>
            <a:r>
              <a:rPr sz="2667" spc="-7" dirty="0">
                <a:latin typeface="Calibri"/>
                <a:cs typeface="Calibri"/>
              </a:rPr>
              <a:t>e</a:t>
            </a:r>
            <a:r>
              <a:rPr sz="2667" dirty="0">
                <a:latin typeface="Calibri"/>
                <a:cs typeface="Calibri"/>
              </a:rPr>
              <a:t>r</a:t>
            </a:r>
            <a:r>
              <a:rPr sz="2667" spc="13" dirty="0">
                <a:latin typeface="Calibri"/>
                <a:cs typeface="Calibri"/>
              </a:rPr>
              <a:t> </a:t>
            </a:r>
            <a:r>
              <a:rPr sz="2667" dirty="0">
                <a:latin typeface="Calibri"/>
                <a:cs typeface="Calibri"/>
              </a:rPr>
              <a:t>30,</a:t>
            </a:r>
            <a:r>
              <a:rPr sz="2667" spc="-27" dirty="0">
                <a:latin typeface="Calibri"/>
                <a:cs typeface="Calibri"/>
              </a:rPr>
              <a:t> </a:t>
            </a:r>
            <a:r>
              <a:rPr sz="2667" dirty="0">
                <a:latin typeface="Calibri"/>
                <a:cs typeface="Calibri"/>
              </a:rPr>
              <a:t>2015</a:t>
            </a:r>
          </a:p>
          <a:p>
            <a:pPr marL="443642" indent="-426709">
              <a:spcBef>
                <a:spcPts val="1040"/>
              </a:spcBef>
              <a:buClr>
                <a:srgbClr val="DA1F28"/>
              </a:buClr>
              <a:buSzPct val="59090"/>
              <a:buFont typeface="Wingdings"/>
              <a:buChar char=""/>
              <a:tabLst>
                <a:tab pos="443642" algn="l"/>
              </a:tabLst>
            </a:pPr>
            <a:r>
              <a:rPr sz="2933" spc="-27" dirty="0">
                <a:latin typeface="Calibri"/>
                <a:cs typeface="Calibri"/>
              </a:rPr>
              <a:t>Un</a:t>
            </a:r>
            <a:r>
              <a:rPr sz="2933" spc="-7" dirty="0">
                <a:latin typeface="Calibri"/>
                <a:cs typeface="Calibri"/>
              </a:rPr>
              <a:t>i</a:t>
            </a:r>
            <a:r>
              <a:rPr sz="2933" spc="-80" dirty="0">
                <a:latin typeface="Calibri"/>
                <a:cs typeface="Calibri"/>
              </a:rPr>
              <a:t>f</a:t>
            </a:r>
            <a:r>
              <a:rPr sz="2933" spc="-13" dirty="0">
                <a:latin typeface="Calibri"/>
                <a:cs typeface="Calibri"/>
              </a:rPr>
              <a:t>o</a:t>
            </a:r>
            <a:r>
              <a:rPr sz="2933" spc="-20" dirty="0">
                <a:latin typeface="Calibri"/>
                <a:cs typeface="Calibri"/>
              </a:rPr>
              <a:t>rm</a:t>
            </a:r>
            <a:r>
              <a:rPr sz="2933" spc="20" dirty="0">
                <a:latin typeface="Calibri"/>
                <a:cs typeface="Calibri"/>
              </a:rPr>
              <a:t> </a:t>
            </a:r>
            <a:r>
              <a:rPr sz="2933" spc="-33" dirty="0">
                <a:latin typeface="Calibri"/>
                <a:cs typeface="Calibri"/>
              </a:rPr>
              <a:t>G</a:t>
            </a:r>
            <a:r>
              <a:rPr sz="2933" spc="-27" dirty="0">
                <a:latin typeface="Calibri"/>
                <a:cs typeface="Calibri"/>
              </a:rPr>
              <a:t>u</a:t>
            </a:r>
            <a:r>
              <a:rPr sz="2933" dirty="0">
                <a:latin typeface="Calibri"/>
                <a:cs typeface="Calibri"/>
              </a:rPr>
              <a:t>i</a:t>
            </a:r>
            <a:r>
              <a:rPr sz="2933" spc="-27" dirty="0">
                <a:latin typeface="Calibri"/>
                <a:cs typeface="Calibri"/>
              </a:rPr>
              <a:t>d</a:t>
            </a:r>
            <a:r>
              <a:rPr sz="2933" spc="-20" dirty="0">
                <a:latin typeface="Calibri"/>
                <a:cs typeface="Calibri"/>
              </a:rPr>
              <a:t>a</a:t>
            </a:r>
            <a:r>
              <a:rPr sz="2933" spc="-27" dirty="0">
                <a:latin typeface="Calibri"/>
                <a:cs typeface="Calibri"/>
              </a:rPr>
              <a:t>n</a:t>
            </a:r>
            <a:r>
              <a:rPr sz="2933" spc="-20" dirty="0">
                <a:latin typeface="Calibri"/>
                <a:cs typeface="Calibri"/>
              </a:rPr>
              <a:t>ce</a:t>
            </a:r>
            <a:r>
              <a:rPr sz="2933" spc="-13" dirty="0">
                <a:latin typeface="Calibri"/>
                <a:cs typeface="Calibri"/>
              </a:rPr>
              <a:t> </a:t>
            </a:r>
            <a:r>
              <a:rPr sz="2933" spc="-27" dirty="0">
                <a:latin typeface="Calibri"/>
                <a:cs typeface="Calibri"/>
              </a:rPr>
              <a:t>(</a:t>
            </a:r>
            <a:r>
              <a:rPr sz="2933" spc="-20" dirty="0">
                <a:latin typeface="Calibri"/>
                <a:cs typeface="Calibri"/>
              </a:rPr>
              <a:t>2</a:t>
            </a:r>
            <a:r>
              <a:rPr sz="2933" spc="7" dirty="0">
                <a:latin typeface="Calibri"/>
                <a:cs typeface="Calibri"/>
              </a:rPr>
              <a:t> </a:t>
            </a:r>
            <a:r>
              <a:rPr sz="2933" spc="-13" dirty="0">
                <a:latin typeface="Calibri"/>
                <a:cs typeface="Calibri"/>
              </a:rPr>
              <a:t>C</a:t>
            </a:r>
            <a:r>
              <a:rPr sz="2933" spc="-20" dirty="0">
                <a:latin typeface="Calibri"/>
                <a:cs typeface="Calibri"/>
              </a:rPr>
              <a:t>FR</a:t>
            </a:r>
            <a:r>
              <a:rPr sz="2933" spc="13" dirty="0">
                <a:latin typeface="Calibri"/>
                <a:cs typeface="Calibri"/>
              </a:rPr>
              <a:t> </a:t>
            </a:r>
            <a:r>
              <a:rPr sz="2933" spc="-13" dirty="0">
                <a:latin typeface="Calibri"/>
                <a:cs typeface="Calibri"/>
              </a:rPr>
              <a:t>200)</a:t>
            </a:r>
            <a:r>
              <a:rPr sz="2933" spc="-20" dirty="0">
                <a:latin typeface="Calibri"/>
                <a:cs typeface="Calibri"/>
              </a:rPr>
              <a:t> a</a:t>
            </a:r>
            <a:r>
              <a:rPr sz="2933" spc="-27" dirty="0">
                <a:latin typeface="Calibri"/>
                <a:cs typeface="Calibri"/>
              </a:rPr>
              <a:t>pp</a:t>
            </a:r>
            <a:r>
              <a:rPr sz="2933" dirty="0">
                <a:latin typeface="Calibri"/>
                <a:cs typeface="Calibri"/>
              </a:rPr>
              <a:t>li</a:t>
            </a:r>
            <a:r>
              <a:rPr sz="2933" spc="-27" dirty="0">
                <a:latin typeface="Calibri"/>
                <a:cs typeface="Calibri"/>
              </a:rPr>
              <a:t>e</a:t>
            </a:r>
            <a:r>
              <a:rPr sz="2933" spc="-13" dirty="0">
                <a:latin typeface="Calibri"/>
                <a:cs typeface="Calibri"/>
              </a:rPr>
              <a:t>s</a:t>
            </a:r>
            <a:r>
              <a:rPr sz="2933" dirty="0">
                <a:latin typeface="Calibri"/>
                <a:cs typeface="Calibri"/>
              </a:rPr>
              <a:t> </a:t>
            </a:r>
            <a:r>
              <a:rPr sz="2933" spc="-53" dirty="0">
                <a:latin typeface="Calibri"/>
                <a:cs typeface="Calibri"/>
              </a:rPr>
              <a:t>t</a:t>
            </a:r>
            <a:r>
              <a:rPr sz="2933" spc="-13" dirty="0">
                <a:latin typeface="Calibri"/>
                <a:cs typeface="Calibri"/>
              </a:rPr>
              <a:t>o:</a:t>
            </a:r>
            <a:endParaRPr sz="2933" dirty="0">
              <a:latin typeface="Calibri"/>
              <a:cs typeface="Calibri"/>
            </a:endParaRPr>
          </a:p>
          <a:p>
            <a:pPr marL="963494" lvl="1" indent="-457200">
              <a:spcBef>
                <a:spcPts val="827"/>
              </a:spcBef>
              <a:buClr>
                <a:srgbClr val="2CA1BE"/>
              </a:buClr>
              <a:buSzPct val="70000"/>
              <a:buFont typeface="Wingdings" panose="05000000000000000000" pitchFamily="2" charset="2"/>
              <a:buChar char="§"/>
              <a:tabLst>
                <a:tab pos="870352" algn="l"/>
              </a:tabLst>
            </a:pPr>
            <a:r>
              <a:rPr sz="2667" dirty="0">
                <a:latin typeface="Calibri"/>
                <a:cs typeface="Calibri"/>
              </a:rPr>
              <a:t>N</a:t>
            </a:r>
            <a:r>
              <a:rPr sz="2667" spc="-20" dirty="0">
                <a:latin typeface="Calibri"/>
                <a:cs typeface="Calibri"/>
              </a:rPr>
              <a:t>e</a:t>
            </a:r>
            <a:r>
              <a:rPr sz="2667" dirty="0">
                <a:latin typeface="Calibri"/>
                <a:cs typeface="Calibri"/>
              </a:rPr>
              <a:t>w</a:t>
            </a:r>
            <a:r>
              <a:rPr sz="2667" spc="-20" dirty="0">
                <a:latin typeface="Calibri"/>
                <a:cs typeface="Calibri"/>
              </a:rPr>
              <a:t> </a:t>
            </a:r>
            <a:r>
              <a:rPr sz="2667" dirty="0">
                <a:latin typeface="Calibri"/>
                <a:cs typeface="Calibri"/>
              </a:rPr>
              <a:t>and</a:t>
            </a:r>
            <a:r>
              <a:rPr sz="2667" spc="-7" dirty="0">
                <a:latin typeface="Calibri"/>
                <a:cs typeface="Calibri"/>
              </a:rPr>
              <a:t> Co</a:t>
            </a:r>
            <a:r>
              <a:rPr sz="2667" spc="-33" dirty="0">
                <a:latin typeface="Calibri"/>
                <a:cs typeface="Calibri"/>
              </a:rPr>
              <a:t>n</a:t>
            </a:r>
            <a:r>
              <a:rPr sz="2667" dirty="0">
                <a:latin typeface="Calibri"/>
                <a:cs typeface="Calibri"/>
              </a:rPr>
              <a:t>t</a:t>
            </a:r>
            <a:r>
              <a:rPr sz="2667" spc="-7" dirty="0">
                <a:latin typeface="Calibri"/>
                <a:cs typeface="Calibri"/>
              </a:rPr>
              <a:t>i</a:t>
            </a:r>
            <a:r>
              <a:rPr sz="2667" dirty="0">
                <a:latin typeface="Calibri"/>
                <a:cs typeface="Calibri"/>
              </a:rPr>
              <a:t>nu</a:t>
            </a:r>
            <a:r>
              <a:rPr sz="2667" spc="-33" dirty="0">
                <a:latin typeface="Calibri"/>
                <a:cs typeface="Calibri"/>
              </a:rPr>
              <a:t>a</a:t>
            </a:r>
            <a:r>
              <a:rPr sz="2667" dirty="0">
                <a:latin typeface="Calibri"/>
                <a:cs typeface="Calibri"/>
              </a:rPr>
              <a:t>t</a:t>
            </a:r>
            <a:r>
              <a:rPr sz="2667" spc="-7" dirty="0">
                <a:latin typeface="Calibri"/>
                <a:cs typeface="Calibri"/>
              </a:rPr>
              <a:t>io</a:t>
            </a:r>
            <a:r>
              <a:rPr sz="2667" dirty="0">
                <a:latin typeface="Calibri"/>
                <a:cs typeface="Calibri"/>
              </a:rPr>
              <a:t>n</a:t>
            </a:r>
            <a:r>
              <a:rPr sz="2667" spc="-7" dirty="0">
                <a:latin typeface="Calibri"/>
                <a:cs typeface="Calibri"/>
              </a:rPr>
              <a:t> </a:t>
            </a:r>
            <a:r>
              <a:rPr sz="2667" dirty="0">
                <a:latin typeface="Calibri"/>
                <a:cs typeface="Calibri"/>
              </a:rPr>
              <a:t>g</a:t>
            </a:r>
            <a:r>
              <a:rPr sz="2667" spc="-53" dirty="0">
                <a:latin typeface="Calibri"/>
                <a:cs typeface="Calibri"/>
              </a:rPr>
              <a:t>r</a:t>
            </a:r>
            <a:r>
              <a:rPr sz="2667" dirty="0">
                <a:latin typeface="Calibri"/>
                <a:cs typeface="Calibri"/>
              </a:rPr>
              <a:t>a</a:t>
            </a:r>
            <a:r>
              <a:rPr sz="2667" spc="-33" dirty="0">
                <a:latin typeface="Calibri"/>
                <a:cs typeface="Calibri"/>
              </a:rPr>
              <a:t>n</a:t>
            </a:r>
            <a:r>
              <a:rPr sz="2667" dirty="0">
                <a:latin typeface="Calibri"/>
                <a:cs typeface="Calibri"/>
              </a:rPr>
              <a:t>ts</a:t>
            </a:r>
            <a:r>
              <a:rPr sz="2667" spc="-20" dirty="0">
                <a:latin typeface="Calibri"/>
                <a:cs typeface="Calibri"/>
              </a:rPr>
              <a:t> a</a:t>
            </a:r>
            <a:r>
              <a:rPr sz="2667" spc="-40" dirty="0">
                <a:latin typeface="Calibri"/>
                <a:cs typeface="Calibri"/>
              </a:rPr>
              <a:t>w</a:t>
            </a:r>
            <a:r>
              <a:rPr sz="2667" dirty="0">
                <a:latin typeface="Calibri"/>
                <a:cs typeface="Calibri"/>
              </a:rPr>
              <a:t>a</a:t>
            </a:r>
            <a:r>
              <a:rPr sz="2667" spc="-40" dirty="0">
                <a:latin typeface="Calibri"/>
                <a:cs typeface="Calibri"/>
              </a:rPr>
              <a:t>r</a:t>
            </a:r>
            <a:r>
              <a:rPr sz="2667" dirty="0">
                <a:latin typeface="Calibri"/>
                <a:cs typeface="Calibri"/>
              </a:rPr>
              <a:t>d</a:t>
            </a:r>
            <a:r>
              <a:rPr sz="2667" spc="-7" dirty="0">
                <a:latin typeface="Calibri"/>
                <a:cs typeface="Calibri"/>
              </a:rPr>
              <a:t>e</a:t>
            </a:r>
            <a:r>
              <a:rPr sz="2667" dirty="0">
                <a:latin typeface="Calibri"/>
                <a:cs typeface="Calibri"/>
              </a:rPr>
              <a:t>d</a:t>
            </a:r>
            <a:r>
              <a:rPr sz="2667" spc="-7" dirty="0">
                <a:latin typeface="Calibri"/>
                <a:cs typeface="Calibri"/>
              </a:rPr>
              <a:t> o</a:t>
            </a:r>
            <a:r>
              <a:rPr sz="2667" dirty="0">
                <a:latin typeface="Calibri"/>
                <a:cs typeface="Calibri"/>
              </a:rPr>
              <a:t>n</a:t>
            </a:r>
            <a:r>
              <a:rPr sz="2667" spc="-7" dirty="0">
                <a:latin typeface="Calibri"/>
                <a:cs typeface="Calibri"/>
              </a:rPr>
              <a:t> o</a:t>
            </a:r>
            <a:r>
              <a:rPr sz="2667" dirty="0">
                <a:latin typeface="Calibri"/>
                <a:cs typeface="Calibri"/>
              </a:rPr>
              <a:t>r</a:t>
            </a:r>
            <a:r>
              <a:rPr sz="2667" spc="-20" dirty="0">
                <a:latin typeface="Calibri"/>
                <a:cs typeface="Calibri"/>
              </a:rPr>
              <a:t> a</a:t>
            </a:r>
            <a:r>
              <a:rPr sz="2667" dirty="0">
                <a:latin typeface="Calibri"/>
                <a:cs typeface="Calibri"/>
              </a:rPr>
              <a:t>f</a:t>
            </a:r>
            <a:r>
              <a:rPr sz="2667" spc="-33" dirty="0">
                <a:latin typeface="Calibri"/>
                <a:cs typeface="Calibri"/>
              </a:rPr>
              <a:t>t</a:t>
            </a:r>
            <a:r>
              <a:rPr sz="2667" spc="-7" dirty="0">
                <a:latin typeface="Calibri"/>
                <a:cs typeface="Calibri"/>
              </a:rPr>
              <a:t>e</a:t>
            </a:r>
            <a:r>
              <a:rPr sz="2667" dirty="0">
                <a:latin typeface="Calibri"/>
                <a:cs typeface="Calibri"/>
              </a:rPr>
              <a:t>r</a:t>
            </a:r>
            <a:r>
              <a:rPr sz="2667" spc="13" dirty="0">
                <a:latin typeface="Calibri"/>
                <a:cs typeface="Calibri"/>
              </a:rPr>
              <a:t> </a:t>
            </a:r>
            <a:r>
              <a:rPr sz="2667" dirty="0">
                <a:latin typeface="Calibri"/>
                <a:cs typeface="Calibri"/>
              </a:rPr>
              <a:t>D</a:t>
            </a:r>
            <a:r>
              <a:rPr sz="2667" spc="-7" dirty="0">
                <a:latin typeface="Calibri"/>
                <a:cs typeface="Calibri"/>
              </a:rPr>
              <a:t>e</a:t>
            </a:r>
            <a:r>
              <a:rPr sz="2667" dirty="0">
                <a:latin typeface="Calibri"/>
                <a:cs typeface="Calibri"/>
              </a:rPr>
              <a:t>c</a:t>
            </a:r>
            <a:r>
              <a:rPr sz="2667" spc="-7" dirty="0">
                <a:latin typeface="Calibri"/>
                <a:cs typeface="Calibri"/>
              </a:rPr>
              <a:t>em</a:t>
            </a:r>
            <a:r>
              <a:rPr sz="2667" dirty="0">
                <a:latin typeface="Calibri"/>
                <a:cs typeface="Calibri"/>
              </a:rPr>
              <a:t>b</a:t>
            </a:r>
            <a:r>
              <a:rPr sz="2667" spc="-7" dirty="0">
                <a:latin typeface="Calibri"/>
                <a:cs typeface="Calibri"/>
              </a:rPr>
              <a:t>e</a:t>
            </a:r>
            <a:r>
              <a:rPr sz="2667" dirty="0">
                <a:latin typeface="Calibri"/>
                <a:cs typeface="Calibri"/>
              </a:rPr>
              <a:t>r</a:t>
            </a:r>
            <a:r>
              <a:rPr sz="2667" spc="-20" dirty="0">
                <a:latin typeface="Calibri"/>
                <a:cs typeface="Calibri"/>
              </a:rPr>
              <a:t> </a:t>
            </a:r>
            <a:r>
              <a:rPr sz="2667" dirty="0">
                <a:latin typeface="Calibri"/>
                <a:cs typeface="Calibri"/>
              </a:rPr>
              <a:t>26,</a:t>
            </a:r>
            <a:r>
              <a:rPr sz="2667" spc="-27" dirty="0">
                <a:latin typeface="Calibri"/>
                <a:cs typeface="Calibri"/>
              </a:rPr>
              <a:t> </a:t>
            </a:r>
            <a:r>
              <a:rPr sz="2667" dirty="0">
                <a:latin typeface="Calibri"/>
                <a:cs typeface="Calibri"/>
              </a:rPr>
              <a:t>2014</a:t>
            </a:r>
          </a:p>
        </p:txBody>
      </p:sp>
      <p:pic>
        <p:nvPicPr>
          <p:cNvPr id="9" name="Picture 8" descr="https://spintranet.alsde.edu/Templates/SDE-web-us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17785" y="5271185"/>
            <a:ext cx="1514880" cy="1425740"/>
          </a:xfrm>
          <a:prstGeom prst="rect">
            <a:avLst/>
          </a:prstGeom>
          <a:noFill/>
          <a:ln>
            <a:noFill/>
          </a:ln>
        </p:spPr>
      </p:pic>
    </p:spTree>
    <p:extLst>
      <p:ext uri="{BB962C8B-B14F-4D97-AF65-F5344CB8AC3E}">
        <p14:creationId xmlns:p14="http://schemas.microsoft.com/office/powerpoint/2010/main" val="31967849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17425" y="6341871"/>
            <a:ext cx="11673839" cy="168655"/>
          </a:xfrm>
          <a:prstGeom prst="rect">
            <a:avLst/>
          </a:prstGeom>
          <a:blipFill>
            <a:blip r:embed="rId3" cstate="print"/>
            <a:stretch>
              <a:fillRect/>
            </a:stretch>
          </a:blipFill>
        </p:spPr>
        <p:txBody>
          <a:bodyPr wrap="square" lIns="0" tIns="0" rIns="0" bIns="0" rtlCol="0"/>
          <a:lstStyle/>
          <a:p>
            <a:endParaRPr sz="2400" dirty="0"/>
          </a:p>
        </p:txBody>
      </p:sp>
      <p:sp>
        <p:nvSpPr>
          <p:cNvPr id="3" name="object 3"/>
          <p:cNvSpPr/>
          <p:nvPr/>
        </p:nvSpPr>
        <p:spPr>
          <a:xfrm>
            <a:off x="287867" y="6375400"/>
            <a:ext cx="11531600" cy="0"/>
          </a:xfrm>
          <a:custGeom>
            <a:avLst/>
            <a:gdLst/>
            <a:ahLst/>
            <a:cxnLst/>
            <a:rect l="l" t="t" r="r" b="b"/>
            <a:pathLst>
              <a:path w="8648700">
                <a:moveTo>
                  <a:pt x="0" y="0"/>
                </a:moveTo>
                <a:lnTo>
                  <a:pt x="8648700" y="0"/>
                </a:lnTo>
              </a:path>
            </a:pathLst>
          </a:custGeom>
          <a:ln w="19050">
            <a:solidFill>
              <a:srgbClr val="464646"/>
            </a:solidFill>
          </a:ln>
        </p:spPr>
        <p:txBody>
          <a:bodyPr wrap="square" lIns="0" tIns="0" rIns="0" bIns="0" rtlCol="0"/>
          <a:lstStyle/>
          <a:p>
            <a:endParaRPr sz="2400" dirty="0"/>
          </a:p>
        </p:txBody>
      </p:sp>
      <p:sp>
        <p:nvSpPr>
          <p:cNvPr id="5" name="object 5"/>
          <p:cNvSpPr txBox="1">
            <a:spLocks noGrp="1"/>
          </p:cNvSpPr>
          <p:nvPr>
            <p:ph type="title"/>
          </p:nvPr>
        </p:nvSpPr>
        <p:spPr>
          <a:xfrm>
            <a:off x="410918" y="460833"/>
            <a:ext cx="15434167" cy="1182367"/>
          </a:xfrm>
          <a:prstGeom prst="rect">
            <a:avLst/>
          </a:prstGeom>
        </p:spPr>
        <p:txBody>
          <a:bodyPr vert="horz" wrap="square" lIns="0" tIns="439412" rIns="0" bIns="0" rtlCol="0">
            <a:spAutoFit/>
          </a:bodyPr>
          <a:lstStyle/>
          <a:p>
            <a:pPr marL="626518"/>
            <a:r>
              <a:rPr spc="-7" dirty="0"/>
              <a:t>T</a:t>
            </a:r>
            <a:r>
              <a:rPr dirty="0"/>
              <a:t>i</a:t>
            </a:r>
            <a:r>
              <a:rPr spc="-40" dirty="0"/>
              <a:t>m</a:t>
            </a:r>
            <a:r>
              <a:rPr dirty="0"/>
              <a:t>eli</a:t>
            </a:r>
            <a:r>
              <a:rPr spc="-33" dirty="0"/>
              <a:t>n</a:t>
            </a:r>
            <a:r>
              <a:rPr spc="-27" dirty="0"/>
              <a:t>e</a:t>
            </a:r>
            <a:r>
              <a:rPr dirty="0"/>
              <a:t>:</a:t>
            </a:r>
            <a:r>
              <a:rPr spc="-27" dirty="0"/>
              <a:t> </a:t>
            </a:r>
            <a:r>
              <a:rPr spc="-7" dirty="0"/>
              <a:t>G</a:t>
            </a:r>
            <a:r>
              <a:rPr spc="-47" dirty="0"/>
              <a:t>r</a:t>
            </a:r>
            <a:r>
              <a:rPr spc="-20" dirty="0"/>
              <a:t>a</a:t>
            </a:r>
            <a:r>
              <a:rPr spc="-27" dirty="0"/>
              <a:t>nt</a:t>
            </a:r>
            <a:r>
              <a:rPr spc="-20" dirty="0"/>
              <a:t>s</a:t>
            </a:r>
            <a:r>
              <a:rPr spc="7" dirty="0"/>
              <a:t> </a:t>
            </a:r>
            <a:r>
              <a:rPr spc="-40" dirty="0"/>
              <a:t>A</a:t>
            </a:r>
            <a:r>
              <a:rPr spc="-20" dirty="0"/>
              <a:t>d</a:t>
            </a:r>
            <a:r>
              <a:rPr spc="-40" dirty="0"/>
              <a:t>m</a:t>
            </a:r>
            <a:r>
              <a:rPr dirty="0"/>
              <a:t>i</a:t>
            </a:r>
            <a:r>
              <a:rPr spc="-33" dirty="0"/>
              <a:t>n</a:t>
            </a:r>
            <a:r>
              <a:rPr spc="-27" dirty="0"/>
              <a:t>/</a:t>
            </a:r>
            <a:r>
              <a:rPr spc="-7" dirty="0"/>
              <a:t>C</a:t>
            </a:r>
            <a:r>
              <a:rPr dirty="0"/>
              <a:t>os</a:t>
            </a:r>
            <a:r>
              <a:rPr spc="-13" dirty="0"/>
              <a:t>t</a:t>
            </a:r>
            <a:r>
              <a:rPr dirty="0"/>
              <a:t> Pri</a:t>
            </a:r>
            <a:r>
              <a:rPr spc="-33" dirty="0"/>
              <a:t>nc</a:t>
            </a:r>
            <a:r>
              <a:rPr dirty="0"/>
              <a:t>i</a:t>
            </a:r>
            <a:r>
              <a:rPr spc="-20" dirty="0"/>
              <a:t>p</a:t>
            </a:r>
            <a:r>
              <a:rPr dirty="0"/>
              <a:t>les</a:t>
            </a: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3866"/>
            <a:fld id="{81D60167-4931-47E6-BA6A-407CBD079E47}" type="slidenum">
              <a:rPr spc="-13" dirty="0"/>
              <a:pPr marL="33866"/>
              <a:t>42</a:t>
            </a:fld>
            <a:endParaRPr spc="-13" dirty="0"/>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6933"/>
            <a:r>
              <a:rPr spc="-7" dirty="0"/>
              <a:t>U</a:t>
            </a:r>
            <a:r>
              <a:rPr spc="-13" dirty="0"/>
              <a:t>pdat</a:t>
            </a:r>
            <a:r>
              <a:rPr spc="7" dirty="0"/>
              <a:t>e</a:t>
            </a:r>
            <a:r>
              <a:rPr spc="-7" dirty="0"/>
              <a:t>d</a:t>
            </a:r>
            <a:r>
              <a:rPr spc="47" dirty="0"/>
              <a:t> </a:t>
            </a:r>
            <a:r>
              <a:rPr spc="-7" dirty="0"/>
              <a:t>F</a:t>
            </a:r>
            <a:r>
              <a:rPr spc="7" dirty="0"/>
              <a:t>e</a:t>
            </a:r>
            <a:r>
              <a:rPr spc="-7" dirty="0"/>
              <a:t>b </a:t>
            </a:r>
            <a:r>
              <a:rPr spc="-13" dirty="0"/>
              <a:t>4</a:t>
            </a:r>
            <a:r>
              <a:rPr spc="-7" dirty="0"/>
              <a:t>,</a:t>
            </a:r>
            <a:r>
              <a:rPr spc="13" dirty="0"/>
              <a:t> </a:t>
            </a:r>
            <a:r>
              <a:rPr spc="-13" dirty="0"/>
              <a:t>2015</a:t>
            </a:r>
          </a:p>
        </p:txBody>
      </p:sp>
      <p:sp>
        <p:nvSpPr>
          <p:cNvPr id="6" name="object 6"/>
          <p:cNvSpPr txBox="1"/>
          <p:nvPr/>
        </p:nvSpPr>
        <p:spPr>
          <a:xfrm>
            <a:off x="595206" y="1905258"/>
            <a:ext cx="10625667" cy="3632148"/>
          </a:xfrm>
          <a:prstGeom prst="rect">
            <a:avLst/>
          </a:prstGeom>
        </p:spPr>
        <p:txBody>
          <a:bodyPr vert="horz" wrap="square" lIns="0" tIns="0" rIns="0" bIns="0" rtlCol="0">
            <a:spAutoFit/>
          </a:bodyPr>
          <a:lstStyle/>
          <a:p>
            <a:pPr marL="443642" indent="-426709">
              <a:buClr>
                <a:srgbClr val="DA1F28"/>
              </a:buClr>
              <a:buSzPct val="59090"/>
              <a:buFont typeface="Wingdings"/>
              <a:buChar char=""/>
              <a:tabLst>
                <a:tab pos="443642" algn="l"/>
              </a:tabLst>
            </a:pPr>
            <a:r>
              <a:rPr sz="2933" spc="-13" dirty="0">
                <a:latin typeface="Calibri"/>
                <a:cs typeface="Calibri"/>
              </a:rPr>
              <a:t>Car</a:t>
            </a:r>
            <a:r>
              <a:rPr sz="2933" dirty="0">
                <a:latin typeface="Calibri"/>
                <a:cs typeface="Calibri"/>
              </a:rPr>
              <a:t>r</a:t>
            </a:r>
            <a:r>
              <a:rPr sz="2933" spc="-47" dirty="0">
                <a:latin typeface="Calibri"/>
                <a:cs typeface="Calibri"/>
              </a:rPr>
              <a:t>y</a:t>
            </a:r>
            <a:r>
              <a:rPr sz="2933" spc="-33" dirty="0">
                <a:latin typeface="Calibri"/>
                <a:cs typeface="Calibri"/>
              </a:rPr>
              <a:t>o</a:t>
            </a:r>
            <a:r>
              <a:rPr sz="2933" spc="-40" dirty="0">
                <a:latin typeface="Calibri"/>
                <a:cs typeface="Calibri"/>
              </a:rPr>
              <a:t>v</a:t>
            </a:r>
            <a:r>
              <a:rPr sz="2933" spc="-27" dirty="0">
                <a:latin typeface="Calibri"/>
                <a:cs typeface="Calibri"/>
              </a:rPr>
              <a:t>e</a:t>
            </a:r>
            <a:r>
              <a:rPr sz="2933" spc="-13" dirty="0">
                <a:latin typeface="Calibri"/>
                <a:cs typeface="Calibri"/>
              </a:rPr>
              <a:t>r</a:t>
            </a:r>
            <a:r>
              <a:rPr sz="2933" spc="-20" dirty="0">
                <a:latin typeface="Calibri"/>
                <a:cs typeface="Calibri"/>
              </a:rPr>
              <a:t> </a:t>
            </a:r>
            <a:r>
              <a:rPr sz="2933" spc="-13" dirty="0">
                <a:latin typeface="Calibri"/>
                <a:cs typeface="Calibri"/>
              </a:rPr>
              <a:t>f</a:t>
            </a:r>
            <a:r>
              <a:rPr sz="2933" spc="-27" dirty="0">
                <a:latin typeface="Calibri"/>
                <a:cs typeface="Calibri"/>
              </a:rPr>
              <a:t>und</a:t>
            </a:r>
            <a:r>
              <a:rPr sz="2933" spc="-13" dirty="0">
                <a:latin typeface="Calibri"/>
                <a:cs typeface="Calibri"/>
              </a:rPr>
              <a:t>s</a:t>
            </a:r>
            <a:r>
              <a:rPr sz="2933" dirty="0">
                <a:latin typeface="Calibri"/>
                <a:cs typeface="Calibri"/>
              </a:rPr>
              <a:t> </a:t>
            </a:r>
            <a:r>
              <a:rPr sz="2933" spc="-80" dirty="0">
                <a:latin typeface="Calibri"/>
                <a:cs typeface="Calibri"/>
              </a:rPr>
              <a:t>f</a:t>
            </a:r>
            <a:r>
              <a:rPr sz="2933" spc="-13" dirty="0">
                <a:latin typeface="Calibri"/>
                <a:cs typeface="Calibri"/>
              </a:rPr>
              <a:t>or</a:t>
            </a:r>
            <a:r>
              <a:rPr sz="2933" spc="7" dirty="0">
                <a:latin typeface="Calibri"/>
                <a:cs typeface="Calibri"/>
              </a:rPr>
              <a:t> </a:t>
            </a:r>
            <a:r>
              <a:rPr sz="2933" spc="-40" dirty="0">
                <a:latin typeface="Calibri"/>
                <a:cs typeface="Calibri"/>
              </a:rPr>
              <a:t>s</a:t>
            </a:r>
            <a:r>
              <a:rPr sz="2933" spc="-53" dirty="0">
                <a:latin typeface="Calibri"/>
                <a:cs typeface="Calibri"/>
              </a:rPr>
              <a:t>t</a:t>
            </a:r>
            <a:r>
              <a:rPr sz="2933" spc="-47" dirty="0">
                <a:latin typeface="Calibri"/>
                <a:cs typeface="Calibri"/>
              </a:rPr>
              <a:t>a</a:t>
            </a:r>
            <a:r>
              <a:rPr sz="2933" spc="-53" dirty="0">
                <a:latin typeface="Calibri"/>
                <a:cs typeface="Calibri"/>
              </a:rPr>
              <a:t>t</a:t>
            </a:r>
            <a:r>
              <a:rPr sz="2933" spc="-20" dirty="0">
                <a:latin typeface="Calibri"/>
                <a:cs typeface="Calibri"/>
              </a:rPr>
              <a:t>e-a</a:t>
            </a:r>
            <a:r>
              <a:rPr sz="2933" spc="-27" dirty="0">
                <a:latin typeface="Calibri"/>
                <a:cs typeface="Calibri"/>
              </a:rPr>
              <a:t>dm</a:t>
            </a:r>
            <a:r>
              <a:rPr sz="2933" spc="-7" dirty="0">
                <a:latin typeface="Calibri"/>
                <a:cs typeface="Calibri"/>
              </a:rPr>
              <a:t>i</a:t>
            </a:r>
            <a:r>
              <a:rPr sz="2933" spc="-27" dirty="0">
                <a:latin typeface="Calibri"/>
                <a:cs typeface="Calibri"/>
              </a:rPr>
              <a:t>n</a:t>
            </a:r>
            <a:r>
              <a:rPr sz="2933" dirty="0">
                <a:latin typeface="Calibri"/>
                <a:cs typeface="Calibri"/>
              </a:rPr>
              <a:t>i</a:t>
            </a:r>
            <a:r>
              <a:rPr sz="2933" spc="-40" dirty="0">
                <a:latin typeface="Calibri"/>
                <a:cs typeface="Calibri"/>
              </a:rPr>
              <a:t>s</a:t>
            </a:r>
            <a:r>
              <a:rPr sz="2933" spc="-53" dirty="0">
                <a:latin typeface="Calibri"/>
                <a:cs typeface="Calibri"/>
              </a:rPr>
              <a:t>t</a:t>
            </a:r>
            <a:r>
              <a:rPr sz="2933" spc="-27" dirty="0">
                <a:latin typeface="Calibri"/>
                <a:cs typeface="Calibri"/>
              </a:rPr>
              <a:t>e</a:t>
            </a:r>
            <a:r>
              <a:rPr sz="2933" spc="-47" dirty="0">
                <a:latin typeface="Calibri"/>
                <a:cs typeface="Calibri"/>
              </a:rPr>
              <a:t>r</a:t>
            </a:r>
            <a:r>
              <a:rPr sz="2933" spc="-27" dirty="0">
                <a:latin typeface="Calibri"/>
                <a:cs typeface="Calibri"/>
              </a:rPr>
              <a:t>e</a:t>
            </a:r>
            <a:r>
              <a:rPr sz="2933" spc="-20" dirty="0">
                <a:latin typeface="Calibri"/>
                <a:cs typeface="Calibri"/>
              </a:rPr>
              <a:t>d</a:t>
            </a:r>
            <a:r>
              <a:rPr sz="2933" spc="20" dirty="0">
                <a:latin typeface="Calibri"/>
                <a:cs typeface="Calibri"/>
              </a:rPr>
              <a:t> </a:t>
            </a:r>
            <a:r>
              <a:rPr sz="2933" spc="-27" dirty="0">
                <a:latin typeface="Calibri"/>
                <a:cs typeface="Calibri"/>
              </a:rPr>
              <a:t>p</a:t>
            </a:r>
            <a:r>
              <a:rPr sz="2933" spc="-60" dirty="0">
                <a:latin typeface="Calibri"/>
                <a:cs typeface="Calibri"/>
              </a:rPr>
              <a:t>r</a:t>
            </a:r>
            <a:r>
              <a:rPr sz="2933" spc="-13" dirty="0">
                <a:latin typeface="Calibri"/>
                <a:cs typeface="Calibri"/>
              </a:rPr>
              <a:t>o</a:t>
            </a:r>
            <a:r>
              <a:rPr sz="2933" spc="-27" dirty="0">
                <a:latin typeface="Calibri"/>
                <a:cs typeface="Calibri"/>
              </a:rPr>
              <a:t>g</a:t>
            </a:r>
            <a:r>
              <a:rPr sz="2933" spc="-80" dirty="0">
                <a:latin typeface="Calibri"/>
                <a:cs typeface="Calibri"/>
              </a:rPr>
              <a:t>r</a:t>
            </a:r>
            <a:r>
              <a:rPr sz="2933" spc="-20" dirty="0">
                <a:latin typeface="Calibri"/>
                <a:cs typeface="Calibri"/>
              </a:rPr>
              <a:t>a</a:t>
            </a:r>
            <a:r>
              <a:rPr sz="2933" spc="-33" dirty="0">
                <a:latin typeface="Calibri"/>
                <a:cs typeface="Calibri"/>
              </a:rPr>
              <a:t>m</a:t>
            </a:r>
            <a:r>
              <a:rPr sz="2933" spc="-7" dirty="0">
                <a:latin typeface="Calibri"/>
                <a:cs typeface="Calibri"/>
              </a:rPr>
              <a:t>s</a:t>
            </a:r>
            <a:r>
              <a:rPr sz="2933" spc="-13" dirty="0">
                <a:latin typeface="Calibri"/>
                <a:cs typeface="Calibri"/>
              </a:rPr>
              <a:t>:</a:t>
            </a:r>
            <a:endParaRPr sz="2933" dirty="0">
              <a:latin typeface="Calibri"/>
              <a:cs typeface="Calibri"/>
            </a:endParaRPr>
          </a:p>
          <a:p>
            <a:pPr marL="1020644" marR="218435" lvl="1" indent="-514350">
              <a:spcBef>
                <a:spcPts val="807"/>
              </a:spcBef>
              <a:buClr>
                <a:srgbClr val="2CA1BE"/>
              </a:buClr>
              <a:buSzPct val="70000"/>
              <a:buFont typeface="Wingdings" panose="05000000000000000000" pitchFamily="2" charset="2"/>
              <a:buChar char="§"/>
              <a:tabLst>
                <a:tab pos="870352" algn="l"/>
              </a:tabLst>
            </a:pPr>
            <a:r>
              <a:rPr sz="2667" spc="-7" dirty="0">
                <a:latin typeface="Calibri"/>
                <a:cs typeface="Calibri"/>
              </a:rPr>
              <a:t>U</a:t>
            </a:r>
            <a:r>
              <a:rPr sz="2667" dirty="0">
                <a:latin typeface="Calibri"/>
                <a:cs typeface="Calibri"/>
              </a:rPr>
              <a:t>n</a:t>
            </a:r>
            <a:r>
              <a:rPr sz="2667" spc="-7" dirty="0">
                <a:latin typeface="Calibri"/>
                <a:cs typeface="Calibri"/>
              </a:rPr>
              <a:t>i</a:t>
            </a:r>
            <a:r>
              <a:rPr sz="2667" spc="-53" dirty="0">
                <a:latin typeface="Calibri"/>
                <a:cs typeface="Calibri"/>
              </a:rPr>
              <a:t>f</a:t>
            </a:r>
            <a:r>
              <a:rPr sz="2667" spc="-7" dirty="0">
                <a:latin typeface="Calibri"/>
                <a:cs typeface="Calibri"/>
              </a:rPr>
              <a:t>or</a:t>
            </a:r>
            <a:r>
              <a:rPr sz="2667" dirty="0">
                <a:latin typeface="Calibri"/>
                <a:cs typeface="Calibri"/>
              </a:rPr>
              <a:t>m</a:t>
            </a:r>
            <a:r>
              <a:rPr sz="2667" spc="-7" dirty="0">
                <a:latin typeface="Calibri"/>
                <a:cs typeface="Calibri"/>
              </a:rPr>
              <a:t> G</a:t>
            </a:r>
            <a:r>
              <a:rPr sz="2667" dirty="0">
                <a:latin typeface="Calibri"/>
                <a:cs typeface="Calibri"/>
              </a:rPr>
              <a:t>u</a:t>
            </a:r>
            <a:r>
              <a:rPr sz="2667" spc="-7" dirty="0">
                <a:latin typeface="Calibri"/>
                <a:cs typeface="Calibri"/>
              </a:rPr>
              <a:t>i</a:t>
            </a:r>
            <a:r>
              <a:rPr sz="2667" dirty="0">
                <a:latin typeface="Calibri"/>
                <a:cs typeface="Calibri"/>
              </a:rPr>
              <a:t>dance</a:t>
            </a:r>
            <a:r>
              <a:rPr sz="2667" spc="-13" dirty="0">
                <a:latin typeface="Calibri"/>
                <a:cs typeface="Calibri"/>
              </a:rPr>
              <a:t> </a:t>
            </a:r>
            <a:r>
              <a:rPr sz="2667" dirty="0">
                <a:latin typeface="Calibri"/>
                <a:cs typeface="Calibri"/>
              </a:rPr>
              <a:t>app</a:t>
            </a:r>
            <a:r>
              <a:rPr sz="2667" spc="-7" dirty="0">
                <a:latin typeface="Calibri"/>
                <a:cs typeface="Calibri"/>
              </a:rPr>
              <a:t>lie</a:t>
            </a:r>
            <a:r>
              <a:rPr sz="2667" dirty="0">
                <a:latin typeface="Calibri"/>
                <a:cs typeface="Calibri"/>
              </a:rPr>
              <a:t>s </a:t>
            </a:r>
            <a:r>
              <a:rPr sz="2667" spc="-33" dirty="0">
                <a:latin typeface="Calibri"/>
                <a:cs typeface="Calibri"/>
              </a:rPr>
              <a:t>t</a:t>
            </a:r>
            <a:r>
              <a:rPr sz="2667" dirty="0">
                <a:latin typeface="Calibri"/>
                <a:cs typeface="Calibri"/>
              </a:rPr>
              <a:t>o funds</a:t>
            </a:r>
            <a:r>
              <a:rPr sz="2667" spc="-20" dirty="0">
                <a:latin typeface="Calibri"/>
                <a:cs typeface="Calibri"/>
              </a:rPr>
              <a:t> </a:t>
            </a:r>
            <a:r>
              <a:rPr sz="2667" spc="-13" dirty="0">
                <a:latin typeface="Calibri"/>
                <a:cs typeface="Calibri"/>
              </a:rPr>
              <a:t>c</a:t>
            </a:r>
            <a:r>
              <a:rPr sz="2667" dirty="0">
                <a:latin typeface="Calibri"/>
                <a:cs typeface="Calibri"/>
              </a:rPr>
              <a:t>a</a:t>
            </a:r>
            <a:r>
              <a:rPr sz="2667" spc="-7" dirty="0">
                <a:latin typeface="Calibri"/>
                <a:cs typeface="Calibri"/>
              </a:rPr>
              <a:t>rrie</a:t>
            </a:r>
            <a:r>
              <a:rPr sz="2667" dirty="0">
                <a:latin typeface="Calibri"/>
                <a:cs typeface="Calibri"/>
              </a:rPr>
              <a:t>d</a:t>
            </a:r>
            <a:r>
              <a:rPr sz="2667" spc="7" dirty="0">
                <a:latin typeface="Calibri"/>
                <a:cs typeface="Calibri"/>
              </a:rPr>
              <a:t> </a:t>
            </a:r>
            <a:r>
              <a:rPr sz="2667" spc="-20" dirty="0">
                <a:latin typeface="Calibri"/>
                <a:cs typeface="Calibri"/>
              </a:rPr>
              <a:t>o</a:t>
            </a:r>
            <a:r>
              <a:rPr sz="2667" spc="-40" dirty="0">
                <a:latin typeface="Calibri"/>
                <a:cs typeface="Calibri"/>
              </a:rPr>
              <a:t>v</a:t>
            </a:r>
            <a:r>
              <a:rPr sz="2667" spc="-7" dirty="0">
                <a:latin typeface="Calibri"/>
                <a:cs typeface="Calibri"/>
              </a:rPr>
              <a:t>e</a:t>
            </a:r>
            <a:r>
              <a:rPr sz="2667" dirty="0">
                <a:latin typeface="Calibri"/>
                <a:cs typeface="Calibri"/>
              </a:rPr>
              <a:t>r </a:t>
            </a:r>
            <a:r>
              <a:rPr sz="2667" spc="-33" dirty="0">
                <a:latin typeface="Calibri"/>
                <a:cs typeface="Calibri"/>
              </a:rPr>
              <a:t>a</a:t>
            </a:r>
            <a:r>
              <a:rPr sz="2667" dirty="0">
                <a:latin typeface="Calibri"/>
                <a:cs typeface="Calibri"/>
              </a:rPr>
              <a:t>t</a:t>
            </a:r>
            <a:r>
              <a:rPr sz="2667" spc="20" dirty="0">
                <a:latin typeface="Calibri"/>
                <a:cs typeface="Calibri"/>
              </a:rPr>
              <a:t> </a:t>
            </a:r>
            <a:r>
              <a:rPr sz="2667" dirty="0">
                <a:latin typeface="Calibri"/>
                <a:cs typeface="Calibri"/>
              </a:rPr>
              <a:t>the</a:t>
            </a:r>
            <a:r>
              <a:rPr sz="2667" spc="-13" dirty="0">
                <a:latin typeface="Calibri"/>
                <a:cs typeface="Calibri"/>
              </a:rPr>
              <a:t> </a:t>
            </a:r>
            <a:r>
              <a:rPr sz="2667" spc="-7" dirty="0">
                <a:latin typeface="Calibri"/>
                <a:cs typeface="Calibri"/>
              </a:rPr>
              <a:t>e</a:t>
            </a:r>
            <a:r>
              <a:rPr sz="2667" dirty="0">
                <a:latin typeface="Calibri"/>
                <a:cs typeface="Calibri"/>
              </a:rPr>
              <a:t>nd</a:t>
            </a:r>
            <a:r>
              <a:rPr sz="2667" spc="-7" dirty="0">
                <a:latin typeface="Calibri"/>
                <a:cs typeface="Calibri"/>
              </a:rPr>
              <a:t> o</a:t>
            </a:r>
            <a:r>
              <a:rPr sz="2667" dirty="0">
                <a:latin typeface="Calibri"/>
                <a:cs typeface="Calibri"/>
              </a:rPr>
              <a:t>f</a:t>
            </a:r>
            <a:r>
              <a:rPr sz="2667" spc="-13" dirty="0">
                <a:latin typeface="Calibri"/>
                <a:cs typeface="Calibri"/>
              </a:rPr>
              <a:t> </a:t>
            </a:r>
            <a:r>
              <a:rPr sz="2667" dirty="0">
                <a:latin typeface="Calibri"/>
                <a:cs typeface="Calibri"/>
              </a:rPr>
              <a:t>FY</a:t>
            </a:r>
            <a:r>
              <a:rPr sz="2667" spc="-7" dirty="0">
                <a:latin typeface="Calibri"/>
                <a:cs typeface="Calibri"/>
              </a:rPr>
              <a:t> </a:t>
            </a:r>
            <a:r>
              <a:rPr sz="2667" dirty="0">
                <a:latin typeface="Calibri"/>
                <a:cs typeface="Calibri"/>
              </a:rPr>
              <a:t>2015 </a:t>
            </a:r>
            <a:r>
              <a:rPr sz="2667" spc="-33" dirty="0">
                <a:latin typeface="Calibri"/>
                <a:cs typeface="Calibri"/>
              </a:rPr>
              <a:t>t</a:t>
            </a:r>
            <a:r>
              <a:rPr sz="2667" dirty="0">
                <a:latin typeface="Calibri"/>
                <a:cs typeface="Calibri"/>
              </a:rPr>
              <a:t>o FY</a:t>
            </a:r>
            <a:r>
              <a:rPr sz="2667" spc="-20" dirty="0">
                <a:latin typeface="Calibri"/>
                <a:cs typeface="Calibri"/>
              </a:rPr>
              <a:t> </a:t>
            </a:r>
            <a:r>
              <a:rPr sz="2667" dirty="0">
                <a:latin typeface="Calibri"/>
                <a:cs typeface="Calibri"/>
              </a:rPr>
              <a:t>2016</a:t>
            </a:r>
            <a:r>
              <a:rPr sz="2667" spc="-40" dirty="0">
                <a:latin typeface="Calibri"/>
                <a:cs typeface="Calibri"/>
              </a:rPr>
              <a:t> </a:t>
            </a:r>
            <a:r>
              <a:rPr sz="2667" dirty="0">
                <a:latin typeface="Calibri"/>
                <a:cs typeface="Calibri"/>
              </a:rPr>
              <a:t>(</a:t>
            </a:r>
            <a:r>
              <a:rPr sz="2667" spc="-7" dirty="0">
                <a:latin typeface="Calibri"/>
                <a:cs typeface="Calibri"/>
              </a:rPr>
              <a:t>o</a:t>
            </a:r>
            <a:r>
              <a:rPr sz="2667" dirty="0">
                <a:latin typeface="Calibri"/>
                <a:cs typeface="Calibri"/>
              </a:rPr>
              <a:t>n</a:t>
            </a:r>
            <a:r>
              <a:rPr sz="2667" spc="-7" dirty="0">
                <a:latin typeface="Calibri"/>
                <a:cs typeface="Calibri"/>
              </a:rPr>
              <a:t> </a:t>
            </a:r>
            <a:r>
              <a:rPr sz="2667" spc="7" dirty="0">
                <a:latin typeface="Calibri"/>
                <a:cs typeface="Calibri"/>
              </a:rPr>
              <a:t>O</a:t>
            </a:r>
            <a:r>
              <a:rPr sz="2667" dirty="0">
                <a:latin typeface="Calibri"/>
                <a:cs typeface="Calibri"/>
              </a:rPr>
              <a:t>c</a:t>
            </a:r>
            <a:r>
              <a:rPr sz="2667" spc="-33" dirty="0">
                <a:latin typeface="Calibri"/>
                <a:cs typeface="Calibri"/>
              </a:rPr>
              <a:t>t</a:t>
            </a:r>
            <a:r>
              <a:rPr sz="2667" spc="-7" dirty="0">
                <a:latin typeface="Calibri"/>
                <a:cs typeface="Calibri"/>
              </a:rPr>
              <a:t>o</a:t>
            </a:r>
            <a:r>
              <a:rPr sz="2667" dirty="0">
                <a:latin typeface="Calibri"/>
                <a:cs typeface="Calibri"/>
              </a:rPr>
              <a:t>b</a:t>
            </a:r>
            <a:r>
              <a:rPr sz="2667" spc="-7" dirty="0">
                <a:latin typeface="Calibri"/>
                <a:cs typeface="Calibri"/>
              </a:rPr>
              <a:t>e</a:t>
            </a:r>
            <a:r>
              <a:rPr sz="2667" dirty="0">
                <a:latin typeface="Calibri"/>
                <a:cs typeface="Calibri"/>
              </a:rPr>
              <a:t>r</a:t>
            </a:r>
            <a:r>
              <a:rPr sz="2667" spc="-20" dirty="0">
                <a:latin typeface="Calibri"/>
                <a:cs typeface="Calibri"/>
              </a:rPr>
              <a:t> </a:t>
            </a:r>
            <a:r>
              <a:rPr sz="2667" dirty="0">
                <a:latin typeface="Calibri"/>
                <a:cs typeface="Calibri"/>
              </a:rPr>
              <a:t>1,</a:t>
            </a:r>
            <a:r>
              <a:rPr sz="2667" spc="-7" dirty="0">
                <a:latin typeface="Calibri"/>
                <a:cs typeface="Calibri"/>
              </a:rPr>
              <a:t> </a:t>
            </a:r>
            <a:r>
              <a:rPr sz="2667" dirty="0">
                <a:latin typeface="Calibri"/>
                <a:cs typeface="Calibri"/>
              </a:rPr>
              <a:t>2015</a:t>
            </a:r>
            <a:r>
              <a:rPr sz="2667" dirty="0" smtClean="0">
                <a:latin typeface="Calibri"/>
                <a:cs typeface="Calibri"/>
              </a:rPr>
              <a:t>)</a:t>
            </a:r>
            <a:r>
              <a:rPr lang="en-US" sz="2667" dirty="0" smtClean="0">
                <a:latin typeface="Calibri"/>
                <a:cs typeface="Calibri"/>
              </a:rPr>
              <a:t> (Title I Uniform Guidance p.42, D. Carryover)</a:t>
            </a:r>
            <a:endParaRPr sz="2667" dirty="0">
              <a:latin typeface="Calibri"/>
              <a:cs typeface="Calibri"/>
            </a:endParaRPr>
          </a:p>
          <a:p>
            <a:pPr marL="963494" marR="6773" lvl="1" indent="-457200">
              <a:spcBef>
                <a:spcPts val="1600"/>
              </a:spcBef>
              <a:buClr>
                <a:srgbClr val="2CA1BE"/>
              </a:buClr>
              <a:buSzPct val="70000"/>
              <a:buFont typeface="Wingdings" panose="05000000000000000000" pitchFamily="2" charset="2"/>
              <a:buChar char="§"/>
              <a:tabLst>
                <a:tab pos="870352" algn="l"/>
              </a:tabLst>
            </a:pPr>
            <a:r>
              <a:rPr sz="2667" b="1" spc="-13" dirty="0">
                <a:latin typeface="Calibri"/>
                <a:cs typeface="Calibri"/>
              </a:rPr>
              <a:t>E</a:t>
            </a:r>
            <a:r>
              <a:rPr sz="2667" b="1" spc="-47" dirty="0">
                <a:latin typeface="Calibri"/>
                <a:cs typeface="Calibri"/>
              </a:rPr>
              <a:t>x</a:t>
            </a:r>
            <a:r>
              <a:rPr sz="2667" b="1" spc="-13" dirty="0">
                <a:latin typeface="Calibri"/>
                <a:cs typeface="Calibri"/>
              </a:rPr>
              <a:t>a</a:t>
            </a:r>
            <a:r>
              <a:rPr sz="2667" b="1" dirty="0">
                <a:latin typeface="Calibri"/>
                <a:cs typeface="Calibri"/>
              </a:rPr>
              <a:t>mp</a:t>
            </a:r>
            <a:r>
              <a:rPr sz="2667" b="1" spc="-7" dirty="0">
                <a:latin typeface="Calibri"/>
                <a:cs typeface="Calibri"/>
              </a:rPr>
              <a:t>le</a:t>
            </a:r>
            <a:r>
              <a:rPr sz="2667" dirty="0">
                <a:latin typeface="Calibri"/>
                <a:cs typeface="Calibri"/>
              </a:rPr>
              <a:t>: </a:t>
            </a:r>
            <a:r>
              <a:rPr sz="2667" spc="-7" dirty="0">
                <a:latin typeface="Calibri"/>
                <a:cs typeface="Calibri"/>
              </a:rPr>
              <a:t> </a:t>
            </a:r>
            <a:r>
              <a:rPr sz="2667" spc="7" dirty="0" smtClean="0">
                <a:latin typeface="Calibri"/>
                <a:cs typeface="Calibri"/>
              </a:rPr>
              <a:t>A</a:t>
            </a:r>
            <a:r>
              <a:rPr lang="en-US" sz="2667" dirty="0">
                <a:latin typeface="Calibri"/>
                <a:cs typeface="Calibri"/>
              </a:rPr>
              <a:t> </a:t>
            </a:r>
            <a:r>
              <a:rPr lang="en-US" sz="2667" dirty="0" smtClean="0">
                <a:latin typeface="Calibri"/>
                <a:cs typeface="Calibri"/>
              </a:rPr>
              <a:t>Title I</a:t>
            </a:r>
            <a:r>
              <a:rPr sz="2667" spc="-40" dirty="0" smtClean="0">
                <a:latin typeface="Calibri"/>
                <a:cs typeface="Calibri"/>
              </a:rPr>
              <a:t> </a:t>
            </a:r>
            <a:r>
              <a:rPr sz="2667" dirty="0">
                <a:latin typeface="Calibri"/>
                <a:cs typeface="Calibri"/>
              </a:rPr>
              <a:t>g</a:t>
            </a:r>
            <a:r>
              <a:rPr sz="2667" spc="-53" dirty="0">
                <a:latin typeface="Calibri"/>
                <a:cs typeface="Calibri"/>
              </a:rPr>
              <a:t>r</a:t>
            </a:r>
            <a:r>
              <a:rPr sz="2667" dirty="0">
                <a:latin typeface="Calibri"/>
                <a:cs typeface="Calibri"/>
              </a:rPr>
              <a:t>a</a:t>
            </a:r>
            <a:r>
              <a:rPr sz="2667" spc="-33" dirty="0">
                <a:latin typeface="Calibri"/>
                <a:cs typeface="Calibri"/>
              </a:rPr>
              <a:t>n</a:t>
            </a:r>
            <a:r>
              <a:rPr sz="2667" dirty="0">
                <a:latin typeface="Calibri"/>
                <a:cs typeface="Calibri"/>
              </a:rPr>
              <a:t>t</a:t>
            </a:r>
            <a:r>
              <a:rPr sz="2667" spc="-13" dirty="0">
                <a:latin typeface="Calibri"/>
                <a:cs typeface="Calibri"/>
              </a:rPr>
              <a:t> </a:t>
            </a:r>
            <a:r>
              <a:rPr sz="2667" spc="-20" dirty="0">
                <a:latin typeface="Calibri"/>
                <a:cs typeface="Calibri"/>
              </a:rPr>
              <a:t>a</a:t>
            </a:r>
            <a:r>
              <a:rPr sz="2667" spc="-40" dirty="0">
                <a:latin typeface="Calibri"/>
                <a:cs typeface="Calibri"/>
              </a:rPr>
              <a:t>w</a:t>
            </a:r>
            <a:r>
              <a:rPr sz="2667" dirty="0">
                <a:latin typeface="Calibri"/>
                <a:cs typeface="Calibri"/>
              </a:rPr>
              <a:t>a</a:t>
            </a:r>
            <a:r>
              <a:rPr sz="2667" spc="-40" dirty="0">
                <a:latin typeface="Calibri"/>
                <a:cs typeface="Calibri"/>
              </a:rPr>
              <a:t>r</a:t>
            </a:r>
            <a:r>
              <a:rPr sz="2667" dirty="0">
                <a:latin typeface="Calibri"/>
                <a:cs typeface="Calibri"/>
              </a:rPr>
              <a:t>d</a:t>
            </a:r>
            <a:r>
              <a:rPr sz="2667" spc="-7" dirty="0">
                <a:latin typeface="Calibri"/>
                <a:cs typeface="Calibri"/>
              </a:rPr>
              <a:t>e</a:t>
            </a:r>
            <a:r>
              <a:rPr sz="2667" dirty="0">
                <a:latin typeface="Calibri"/>
                <a:cs typeface="Calibri"/>
              </a:rPr>
              <a:t>d</a:t>
            </a:r>
            <a:r>
              <a:rPr sz="2667" spc="-7" dirty="0">
                <a:latin typeface="Calibri"/>
                <a:cs typeface="Calibri"/>
              </a:rPr>
              <a:t> o</a:t>
            </a:r>
            <a:r>
              <a:rPr sz="2667" dirty="0">
                <a:latin typeface="Calibri"/>
                <a:cs typeface="Calibri"/>
              </a:rPr>
              <a:t>n</a:t>
            </a:r>
            <a:r>
              <a:rPr sz="2667" spc="-27" dirty="0">
                <a:latin typeface="Calibri"/>
                <a:cs typeface="Calibri"/>
              </a:rPr>
              <a:t> </a:t>
            </a:r>
            <a:r>
              <a:rPr sz="2667" spc="-7" dirty="0">
                <a:latin typeface="Calibri"/>
                <a:cs typeface="Calibri"/>
              </a:rPr>
              <a:t>J</a:t>
            </a:r>
            <a:r>
              <a:rPr sz="2667" dirty="0">
                <a:latin typeface="Calibri"/>
                <a:cs typeface="Calibri"/>
              </a:rPr>
              <a:t>u</a:t>
            </a:r>
            <a:r>
              <a:rPr sz="2667" spc="-7" dirty="0">
                <a:latin typeface="Calibri"/>
                <a:cs typeface="Calibri"/>
              </a:rPr>
              <a:t>l</a:t>
            </a:r>
            <a:r>
              <a:rPr sz="2667" dirty="0">
                <a:latin typeface="Calibri"/>
                <a:cs typeface="Calibri"/>
              </a:rPr>
              <a:t>y</a:t>
            </a:r>
            <a:r>
              <a:rPr sz="2667" spc="-7" dirty="0">
                <a:latin typeface="Calibri"/>
                <a:cs typeface="Calibri"/>
              </a:rPr>
              <a:t> </a:t>
            </a:r>
            <a:r>
              <a:rPr sz="2667" dirty="0">
                <a:latin typeface="Calibri"/>
                <a:cs typeface="Calibri"/>
              </a:rPr>
              <a:t>1,</a:t>
            </a:r>
            <a:r>
              <a:rPr sz="2667" spc="-7" dirty="0">
                <a:latin typeface="Calibri"/>
                <a:cs typeface="Calibri"/>
              </a:rPr>
              <a:t> </a:t>
            </a:r>
            <a:r>
              <a:rPr sz="2667" dirty="0">
                <a:latin typeface="Calibri"/>
                <a:cs typeface="Calibri"/>
              </a:rPr>
              <a:t>2014</a:t>
            </a:r>
            <a:r>
              <a:rPr sz="2667" spc="-40" dirty="0">
                <a:latin typeface="Calibri"/>
                <a:cs typeface="Calibri"/>
              </a:rPr>
              <a:t> </a:t>
            </a:r>
            <a:r>
              <a:rPr sz="2667" dirty="0">
                <a:latin typeface="Calibri"/>
                <a:cs typeface="Calibri"/>
              </a:rPr>
              <a:t>has</a:t>
            </a:r>
            <a:r>
              <a:rPr sz="2667" spc="-20" dirty="0">
                <a:latin typeface="Calibri"/>
                <a:cs typeface="Calibri"/>
              </a:rPr>
              <a:t> </a:t>
            </a:r>
            <a:r>
              <a:rPr sz="2667" spc="-53" dirty="0">
                <a:latin typeface="Calibri"/>
                <a:cs typeface="Calibri"/>
              </a:rPr>
              <a:t>e</a:t>
            </a:r>
            <a:r>
              <a:rPr sz="2667" spc="-7" dirty="0">
                <a:latin typeface="Calibri"/>
                <a:cs typeface="Calibri"/>
              </a:rPr>
              <a:t>xi</a:t>
            </a:r>
            <a:r>
              <a:rPr sz="2667" spc="-40" dirty="0">
                <a:latin typeface="Calibri"/>
                <a:cs typeface="Calibri"/>
              </a:rPr>
              <a:t>s</a:t>
            </a:r>
            <a:r>
              <a:rPr sz="2667" dirty="0">
                <a:latin typeface="Calibri"/>
                <a:cs typeface="Calibri"/>
              </a:rPr>
              <a:t>t</a:t>
            </a:r>
            <a:r>
              <a:rPr sz="2667" spc="-7" dirty="0">
                <a:latin typeface="Calibri"/>
                <a:cs typeface="Calibri"/>
              </a:rPr>
              <a:t>i</a:t>
            </a:r>
            <a:r>
              <a:rPr sz="2667" dirty="0">
                <a:latin typeface="Calibri"/>
                <a:cs typeface="Calibri"/>
              </a:rPr>
              <a:t>ng </a:t>
            </a:r>
            <a:r>
              <a:rPr sz="2667" spc="-33" dirty="0">
                <a:latin typeface="Calibri"/>
                <a:cs typeface="Calibri"/>
              </a:rPr>
              <a:t>t</a:t>
            </a:r>
            <a:r>
              <a:rPr sz="2667" spc="-7" dirty="0">
                <a:latin typeface="Calibri"/>
                <a:cs typeface="Calibri"/>
              </a:rPr>
              <a:t>erms</a:t>
            </a:r>
            <a:r>
              <a:rPr sz="2667" spc="-47" dirty="0">
                <a:latin typeface="Calibri"/>
                <a:cs typeface="Calibri"/>
              </a:rPr>
              <a:t>/</a:t>
            </a:r>
            <a:r>
              <a:rPr sz="2667" spc="-13" dirty="0">
                <a:latin typeface="Calibri"/>
                <a:cs typeface="Calibri"/>
              </a:rPr>
              <a:t>c</a:t>
            </a:r>
            <a:r>
              <a:rPr sz="2667" spc="-7" dirty="0">
                <a:latin typeface="Calibri"/>
                <a:cs typeface="Calibri"/>
              </a:rPr>
              <a:t>o</a:t>
            </a:r>
            <a:r>
              <a:rPr sz="2667" dirty="0">
                <a:latin typeface="Calibri"/>
                <a:cs typeface="Calibri"/>
              </a:rPr>
              <a:t>nd</a:t>
            </a:r>
            <a:r>
              <a:rPr sz="2667" spc="-7" dirty="0">
                <a:latin typeface="Calibri"/>
                <a:cs typeface="Calibri"/>
              </a:rPr>
              <a:t>i</a:t>
            </a:r>
            <a:r>
              <a:rPr sz="2667" dirty="0">
                <a:latin typeface="Calibri"/>
                <a:cs typeface="Calibri"/>
              </a:rPr>
              <a:t>t</a:t>
            </a:r>
            <a:r>
              <a:rPr sz="2667" spc="-7" dirty="0">
                <a:latin typeface="Calibri"/>
                <a:cs typeface="Calibri"/>
              </a:rPr>
              <a:t>io</a:t>
            </a:r>
            <a:r>
              <a:rPr sz="2667" dirty="0">
                <a:latin typeface="Calibri"/>
                <a:cs typeface="Calibri"/>
              </a:rPr>
              <a:t>ns (b</a:t>
            </a:r>
            <a:r>
              <a:rPr sz="2667" spc="-7" dirty="0">
                <a:latin typeface="Calibri"/>
                <a:cs typeface="Calibri"/>
              </a:rPr>
              <a:t>ase</a:t>
            </a:r>
            <a:r>
              <a:rPr sz="2667" dirty="0">
                <a:latin typeface="Calibri"/>
                <a:cs typeface="Calibri"/>
              </a:rPr>
              <a:t>d</a:t>
            </a:r>
            <a:r>
              <a:rPr sz="2667" spc="7" dirty="0">
                <a:latin typeface="Calibri"/>
                <a:cs typeface="Calibri"/>
              </a:rPr>
              <a:t> </a:t>
            </a:r>
            <a:r>
              <a:rPr sz="2667" spc="-7" dirty="0">
                <a:latin typeface="Calibri"/>
                <a:cs typeface="Calibri"/>
              </a:rPr>
              <a:t>o</a:t>
            </a:r>
            <a:r>
              <a:rPr sz="2667" dirty="0">
                <a:latin typeface="Calibri"/>
                <a:cs typeface="Calibri"/>
              </a:rPr>
              <a:t>n</a:t>
            </a:r>
            <a:r>
              <a:rPr sz="2667" spc="-27" dirty="0">
                <a:latin typeface="Calibri"/>
                <a:cs typeface="Calibri"/>
              </a:rPr>
              <a:t> </a:t>
            </a:r>
            <a:r>
              <a:rPr sz="2667" spc="-53" dirty="0">
                <a:latin typeface="Calibri"/>
                <a:cs typeface="Calibri"/>
              </a:rPr>
              <a:t>f</a:t>
            </a:r>
            <a:r>
              <a:rPr sz="2667" spc="-7" dirty="0">
                <a:latin typeface="Calibri"/>
                <a:cs typeface="Calibri"/>
              </a:rPr>
              <a:t>orme</a:t>
            </a:r>
            <a:r>
              <a:rPr sz="2667" dirty="0">
                <a:latin typeface="Calibri"/>
                <a:cs typeface="Calibri"/>
              </a:rPr>
              <a:t>r </a:t>
            </a:r>
            <a:r>
              <a:rPr sz="2667" spc="-73" dirty="0">
                <a:latin typeface="Calibri"/>
                <a:cs typeface="Calibri"/>
              </a:rPr>
              <a:t>P</a:t>
            </a:r>
            <a:r>
              <a:rPr sz="2667" dirty="0">
                <a:latin typeface="Calibri"/>
                <a:cs typeface="Calibri"/>
              </a:rPr>
              <a:t>a</a:t>
            </a:r>
            <a:r>
              <a:rPr sz="2667" spc="-7" dirty="0">
                <a:latin typeface="Calibri"/>
                <a:cs typeface="Calibri"/>
              </a:rPr>
              <a:t>r</a:t>
            </a:r>
            <a:r>
              <a:rPr sz="2667" dirty="0">
                <a:latin typeface="Calibri"/>
                <a:cs typeface="Calibri"/>
              </a:rPr>
              <a:t>t</a:t>
            </a:r>
            <a:r>
              <a:rPr sz="2667" spc="20" dirty="0">
                <a:latin typeface="Calibri"/>
                <a:cs typeface="Calibri"/>
              </a:rPr>
              <a:t> </a:t>
            </a:r>
            <a:r>
              <a:rPr sz="2667" dirty="0">
                <a:latin typeface="Calibri"/>
                <a:cs typeface="Calibri"/>
              </a:rPr>
              <a:t>80). </a:t>
            </a:r>
            <a:r>
              <a:rPr sz="2667" spc="-27" dirty="0">
                <a:latin typeface="Calibri"/>
                <a:cs typeface="Calibri"/>
              </a:rPr>
              <a:t> </a:t>
            </a:r>
            <a:r>
              <a:rPr sz="2667" spc="-7" dirty="0">
                <a:latin typeface="Calibri"/>
                <a:cs typeface="Calibri"/>
              </a:rPr>
              <a:t>I</a:t>
            </a:r>
            <a:r>
              <a:rPr sz="2667" dirty="0">
                <a:latin typeface="Calibri"/>
                <a:cs typeface="Calibri"/>
              </a:rPr>
              <a:t>f</a:t>
            </a:r>
            <a:r>
              <a:rPr sz="2667" spc="-13" dirty="0">
                <a:latin typeface="Calibri"/>
                <a:cs typeface="Calibri"/>
              </a:rPr>
              <a:t> </a:t>
            </a:r>
            <a:r>
              <a:rPr sz="2667" dirty="0">
                <a:latin typeface="Calibri"/>
                <a:cs typeface="Calibri"/>
              </a:rPr>
              <a:t>a</a:t>
            </a:r>
            <a:r>
              <a:rPr sz="2667" spc="-47" dirty="0">
                <a:latin typeface="Calibri"/>
                <a:cs typeface="Calibri"/>
              </a:rPr>
              <a:t>n</a:t>
            </a:r>
            <a:r>
              <a:rPr sz="2667" dirty="0">
                <a:latin typeface="Calibri"/>
                <a:cs typeface="Calibri"/>
              </a:rPr>
              <a:t>y</a:t>
            </a:r>
            <a:r>
              <a:rPr sz="2667" spc="-20" dirty="0">
                <a:latin typeface="Calibri"/>
                <a:cs typeface="Calibri"/>
              </a:rPr>
              <a:t> </a:t>
            </a:r>
            <a:r>
              <a:rPr sz="2667" spc="-7" dirty="0">
                <a:latin typeface="Calibri"/>
                <a:cs typeface="Calibri"/>
              </a:rPr>
              <a:t>o</a:t>
            </a:r>
            <a:r>
              <a:rPr sz="2667" dirty="0">
                <a:latin typeface="Calibri"/>
                <a:cs typeface="Calibri"/>
              </a:rPr>
              <a:t>f</a:t>
            </a:r>
            <a:r>
              <a:rPr sz="2667" spc="-13" dirty="0">
                <a:latin typeface="Calibri"/>
                <a:cs typeface="Calibri"/>
              </a:rPr>
              <a:t> </a:t>
            </a:r>
            <a:r>
              <a:rPr sz="2667" dirty="0">
                <a:latin typeface="Calibri"/>
                <a:cs typeface="Calibri"/>
              </a:rPr>
              <a:t>th</a:t>
            </a:r>
            <a:r>
              <a:rPr sz="2667" spc="-7" dirty="0">
                <a:latin typeface="Calibri"/>
                <a:cs typeface="Calibri"/>
              </a:rPr>
              <a:t>os</a:t>
            </a:r>
            <a:r>
              <a:rPr sz="2667" dirty="0">
                <a:latin typeface="Calibri"/>
                <a:cs typeface="Calibri"/>
              </a:rPr>
              <a:t>e </a:t>
            </a:r>
            <a:r>
              <a:rPr sz="2667" spc="-7" dirty="0">
                <a:latin typeface="Calibri"/>
                <a:cs typeface="Calibri"/>
              </a:rPr>
              <a:t>f</a:t>
            </a:r>
            <a:r>
              <a:rPr sz="2667" dirty="0">
                <a:latin typeface="Calibri"/>
                <a:cs typeface="Calibri"/>
              </a:rPr>
              <a:t>unds</a:t>
            </a:r>
            <a:r>
              <a:rPr sz="2667" spc="-20" dirty="0">
                <a:latin typeface="Calibri"/>
                <a:cs typeface="Calibri"/>
              </a:rPr>
              <a:t> </a:t>
            </a:r>
            <a:r>
              <a:rPr sz="2667" dirty="0">
                <a:latin typeface="Calibri"/>
                <a:cs typeface="Calibri"/>
              </a:rPr>
              <a:t>a</a:t>
            </a:r>
            <a:r>
              <a:rPr sz="2667" spc="-40" dirty="0">
                <a:latin typeface="Calibri"/>
                <a:cs typeface="Calibri"/>
              </a:rPr>
              <a:t>r</a:t>
            </a:r>
            <a:r>
              <a:rPr sz="2667" dirty="0">
                <a:latin typeface="Calibri"/>
                <a:cs typeface="Calibri"/>
              </a:rPr>
              <a:t>e un</a:t>
            </a:r>
            <a:r>
              <a:rPr sz="2667" spc="-7" dirty="0">
                <a:latin typeface="Calibri"/>
                <a:cs typeface="Calibri"/>
              </a:rPr>
              <a:t>o</a:t>
            </a:r>
            <a:r>
              <a:rPr sz="2667" dirty="0">
                <a:latin typeface="Calibri"/>
                <a:cs typeface="Calibri"/>
              </a:rPr>
              <a:t>b</a:t>
            </a:r>
            <a:r>
              <a:rPr sz="2667" spc="-7" dirty="0">
                <a:latin typeface="Calibri"/>
                <a:cs typeface="Calibri"/>
              </a:rPr>
              <a:t>li</a:t>
            </a:r>
            <a:r>
              <a:rPr sz="2667" spc="-47" dirty="0">
                <a:latin typeface="Calibri"/>
                <a:cs typeface="Calibri"/>
              </a:rPr>
              <a:t>g</a:t>
            </a:r>
            <a:r>
              <a:rPr sz="2667" spc="-33" dirty="0">
                <a:latin typeface="Calibri"/>
                <a:cs typeface="Calibri"/>
              </a:rPr>
              <a:t>at</a:t>
            </a:r>
            <a:r>
              <a:rPr sz="2667" spc="-7" dirty="0">
                <a:latin typeface="Calibri"/>
                <a:cs typeface="Calibri"/>
              </a:rPr>
              <a:t>e</a:t>
            </a:r>
            <a:r>
              <a:rPr sz="2667" dirty="0">
                <a:latin typeface="Calibri"/>
                <a:cs typeface="Calibri"/>
              </a:rPr>
              <a:t>d</a:t>
            </a:r>
            <a:r>
              <a:rPr sz="2667" spc="-7" dirty="0">
                <a:latin typeface="Calibri"/>
                <a:cs typeface="Calibri"/>
              </a:rPr>
              <a:t> </a:t>
            </a:r>
            <a:r>
              <a:rPr sz="2667" dirty="0">
                <a:latin typeface="Calibri"/>
                <a:cs typeface="Calibri"/>
              </a:rPr>
              <a:t>and</a:t>
            </a:r>
            <a:r>
              <a:rPr sz="2667" spc="-27" dirty="0">
                <a:latin typeface="Calibri"/>
                <a:cs typeface="Calibri"/>
              </a:rPr>
              <a:t> </a:t>
            </a:r>
            <a:r>
              <a:rPr sz="2667" spc="-13" dirty="0">
                <a:latin typeface="Calibri"/>
                <a:cs typeface="Calibri"/>
              </a:rPr>
              <a:t>c</a:t>
            </a:r>
            <a:r>
              <a:rPr sz="2667" dirty="0">
                <a:latin typeface="Calibri"/>
                <a:cs typeface="Calibri"/>
              </a:rPr>
              <a:t>a</a:t>
            </a:r>
            <a:r>
              <a:rPr sz="2667" spc="-7" dirty="0">
                <a:latin typeface="Calibri"/>
                <a:cs typeface="Calibri"/>
              </a:rPr>
              <a:t>rrie</a:t>
            </a:r>
            <a:r>
              <a:rPr sz="2667" dirty="0">
                <a:latin typeface="Calibri"/>
                <a:cs typeface="Calibri"/>
              </a:rPr>
              <a:t>d</a:t>
            </a:r>
            <a:r>
              <a:rPr sz="2667" spc="20" dirty="0">
                <a:latin typeface="Calibri"/>
                <a:cs typeface="Calibri"/>
              </a:rPr>
              <a:t> </a:t>
            </a:r>
            <a:r>
              <a:rPr sz="2667" spc="-20" dirty="0">
                <a:latin typeface="Calibri"/>
                <a:cs typeface="Calibri"/>
              </a:rPr>
              <a:t>o</a:t>
            </a:r>
            <a:r>
              <a:rPr sz="2667" spc="-40" dirty="0">
                <a:latin typeface="Calibri"/>
                <a:cs typeface="Calibri"/>
              </a:rPr>
              <a:t>v</a:t>
            </a:r>
            <a:r>
              <a:rPr sz="2667" spc="-7" dirty="0">
                <a:latin typeface="Calibri"/>
                <a:cs typeface="Calibri"/>
              </a:rPr>
              <a:t>e</a:t>
            </a:r>
            <a:r>
              <a:rPr sz="2667" dirty="0">
                <a:latin typeface="Calibri"/>
                <a:cs typeface="Calibri"/>
              </a:rPr>
              <a:t>r </a:t>
            </a:r>
            <a:r>
              <a:rPr sz="2667" spc="-33" dirty="0">
                <a:latin typeface="Calibri"/>
                <a:cs typeface="Calibri"/>
              </a:rPr>
              <a:t>t</a:t>
            </a:r>
            <a:r>
              <a:rPr sz="2667" dirty="0">
                <a:latin typeface="Calibri"/>
                <a:cs typeface="Calibri"/>
              </a:rPr>
              <a:t>o</a:t>
            </a:r>
            <a:r>
              <a:rPr sz="2667" spc="-13" dirty="0">
                <a:latin typeface="Calibri"/>
                <a:cs typeface="Calibri"/>
              </a:rPr>
              <a:t> </a:t>
            </a:r>
            <a:r>
              <a:rPr sz="2667" dirty="0">
                <a:latin typeface="Calibri"/>
                <a:cs typeface="Calibri"/>
              </a:rPr>
              <a:t>FY</a:t>
            </a:r>
            <a:r>
              <a:rPr sz="2667" spc="-7" dirty="0">
                <a:latin typeface="Calibri"/>
                <a:cs typeface="Calibri"/>
              </a:rPr>
              <a:t> </a:t>
            </a:r>
            <a:r>
              <a:rPr sz="2667" dirty="0">
                <a:latin typeface="Calibri"/>
                <a:cs typeface="Calibri"/>
              </a:rPr>
              <a:t>2016</a:t>
            </a:r>
            <a:r>
              <a:rPr sz="2667" spc="-40" dirty="0">
                <a:latin typeface="Calibri"/>
                <a:cs typeface="Calibri"/>
              </a:rPr>
              <a:t> </a:t>
            </a:r>
            <a:r>
              <a:rPr sz="2667" dirty="0">
                <a:latin typeface="Calibri"/>
                <a:cs typeface="Calibri"/>
              </a:rPr>
              <a:t>(10</a:t>
            </a:r>
            <a:r>
              <a:rPr sz="2667" spc="7" dirty="0">
                <a:latin typeface="Calibri"/>
                <a:cs typeface="Calibri"/>
              </a:rPr>
              <a:t>/</a:t>
            </a:r>
            <a:r>
              <a:rPr sz="2667" dirty="0">
                <a:latin typeface="Calibri"/>
                <a:cs typeface="Calibri"/>
              </a:rPr>
              <a:t>1</a:t>
            </a:r>
            <a:r>
              <a:rPr sz="2667" spc="7" dirty="0">
                <a:latin typeface="Calibri"/>
                <a:cs typeface="Calibri"/>
              </a:rPr>
              <a:t>/</a:t>
            </a:r>
            <a:r>
              <a:rPr sz="2667" dirty="0">
                <a:latin typeface="Calibri"/>
                <a:cs typeface="Calibri"/>
              </a:rPr>
              <a:t>1</a:t>
            </a:r>
            <a:r>
              <a:rPr sz="2667" spc="-13" dirty="0">
                <a:latin typeface="Calibri"/>
                <a:cs typeface="Calibri"/>
              </a:rPr>
              <a:t>5</a:t>
            </a:r>
            <a:r>
              <a:rPr sz="2667" dirty="0">
                <a:latin typeface="Calibri"/>
                <a:cs typeface="Calibri"/>
              </a:rPr>
              <a:t>),</a:t>
            </a:r>
            <a:r>
              <a:rPr sz="2667" spc="-40" dirty="0">
                <a:latin typeface="Calibri"/>
                <a:cs typeface="Calibri"/>
              </a:rPr>
              <a:t> </a:t>
            </a:r>
            <a:r>
              <a:rPr sz="2667" dirty="0">
                <a:latin typeface="Calibri"/>
                <a:cs typeface="Calibri"/>
              </a:rPr>
              <a:t>th</a:t>
            </a:r>
            <a:r>
              <a:rPr sz="2667" spc="-20" dirty="0">
                <a:latin typeface="Calibri"/>
                <a:cs typeface="Calibri"/>
              </a:rPr>
              <a:t>e</a:t>
            </a:r>
            <a:r>
              <a:rPr sz="2667" dirty="0">
                <a:latin typeface="Calibri"/>
                <a:cs typeface="Calibri"/>
              </a:rPr>
              <a:t>y</a:t>
            </a:r>
            <a:r>
              <a:rPr sz="2667" spc="-27" dirty="0">
                <a:latin typeface="Calibri"/>
                <a:cs typeface="Calibri"/>
              </a:rPr>
              <a:t> </a:t>
            </a:r>
            <a:r>
              <a:rPr sz="2667" spc="-7" dirty="0">
                <a:latin typeface="Calibri"/>
                <a:cs typeface="Calibri"/>
              </a:rPr>
              <a:t>wil</a:t>
            </a:r>
            <a:r>
              <a:rPr sz="2667" dirty="0">
                <a:latin typeface="Calibri"/>
                <a:cs typeface="Calibri"/>
              </a:rPr>
              <a:t>l</a:t>
            </a:r>
            <a:r>
              <a:rPr sz="2667" spc="13" dirty="0">
                <a:latin typeface="Calibri"/>
                <a:cs typeface="Calibri"/>
              </a:rPr>
              <a:t> </a:t>
            </a:r>
            <a:r>
              <a:rPr sz="2667" dirty="0">
                <a:latin typeface="Calibri"/>
                <a:cs typeface="Calibri"/>
              </a:rPr>
              <a:t>h</a:t>
            </a:r>
            <a:r>
              <a:rPr sz="2667" spc="-53" dirty="0">
                <a:latin typeface="Calibri"/>
                <a:cs typeface="Calibri"/>
              </a:rPr>
              <a:t>a</a:t>
            </a:r>
            <a:r>
              <a:rPr sz="2667" spc="-40" dirty="0">
                <a:latin typeface="Calibri"/>
                <a:cs typeface="Calibri"/>
              </a:rPr>
              <a:t>v</a:t>
            </a:r>
            <a:r>
              <a:rPr sz="2667" dirty="0">
                <a:latin typeface="Calibri"/>
                <a:cs typeface="Calibri"/>
              </a:rPr>
              <a:t>e </a:t>
            </a:r>
            <a:r>
              <a:rPr sz="2667" spc="-33" dirty="0">
                <a:latin typeface="Calibri"/>
                <a:cs typeface="Calibri"/>
              </a:rPr>
              <a:t>t</a:t>
            </a:r>
            <a:r>
              <a:rPr sz="2667" dirty="0">
                <a:latin typeface="Calibri"/>
                <a:cs typeface="Calibri"/>
              </a:rPr>
              <a:t>o be u</a:t>
            </a:r>
            <a:r>
              <a:rPr sz="2667" spc="-7" dirty="0">
                <a:latin typeface="Calibri"/>
                <a:cs typeface="Calibri"/>
              </a:rPr>
              <a:t>se</a:t>
            </a:r>
            <a:r>
              <a:rPr sz="2667" dirty="0">
                <a:latin typeface="Calibri"/>
                <a:cs typeface="Calibri"/>
              </a:rPr>
              <a:t>d</a:t>
            </a:r>
            <a:r>
              <a:rPr sz="2667" spc="-7" dirty="0">
                <a:latin typeface="Calibri"/>
                <a:cs typeface="Calibri"/>
              </a:rPr>
              <a:t> </a:t>
            </a:r>
            <a:r>
              <a:rPr sz="2667" dirty="0">
                <a:latin typeface="Calibri"/>
                <a:cs typeface="Calibri"/>
              </a:rPr>
              <a:t>and</a:t>
            </a:r>
            <a:r>
              <a:rPr sz="2667" spc="-7" dirty="0">
                <a:latin typeface="Calibri"/>
                <a:cs typeface="Calibri"/>
              </a:rPr>
              <a:t> </a:t>
            </a:r>
            <a:r>
              <a:rPr sz="2667" dirty="0">
                <a:latin typeface="Calibri"/>
                <a:cs typeface="Calibri"/>
              </a:rPr>
              <a:t>ac</a:t>
            </a:r>
            <a:r>
              <a:rPr sz="2667" spc="-13" dirty="0">
                <a:latin typeface="Calibri"/>
                <a:cs typeface="Calibri"/>
              </a:rPr>
              <a:t>c</a:t>
            </a:r>
            <a:r>
              <a:rPr sz="2667" spc="-7" dirty="0">
                <a:latin typeface="Calibri"/>
                <a:cs typeface="Calibri"/>
              </a:rPr>
              <a:t>o</a:t>
            </a:r>
            <a:r>
              <a:rPr sz="2667" dirty="0">
                <a:latin typeface="Calibri"/>
                <a:cs typeface="Calibri"/>
              </a:rPr>
              <a:t>u</a:t>
            </a:r>
            <a:r>
              <a:rPr sz="2667" spc="-33" dirty="0">
                <a:latin typeface="Calibri"/>
                <a:cs typeface="Calibri"/>
              </a:rPr>
              <a:t>nt</a:t>
            </a:r>
            <a:r>
              <a:rPr sz="2667" spc="-7" dirty="0">
                <a:latin typeface="Calibri"/>
                <a:cs typeface="Calibri"/>
              </a:rPr>
              <a:t>e</a:t>
            </a:r>
            <a:r>
              <a:rPr sz="2667" dirty="0">
                <a:latin typeface="Calibri"/>
                <a:cs typeface="Calibri"/>
              </a:rPr>
              <a:t>d</a:t>
            </a:r>
            <a:r>
              <a:rPr sz="2667" spc="-27" dirty="0">
                <a:latin typeface="Calibri"/>
                <a:cs typeface="Calibri"/>
              </a:rPr>
              <a:t> </a:t>
            </a:r>
            <a:r>
              <a:rPr sz="2667" spc="-53" dirty="0">
                <a:latin typeface="Calibri"/>
                <a:cs typeface="Calibri"/>
              </a:rPr>
              <a:t>f</a:t>
            </a:r>
            <a:r>
              <a:rPr sz="2667" spc="-7" dirty="0">
                <a:latin typeface="Calibri"/>
                <a:cs typeface="Calibri"/>
              </a:rPr>
              <a:t>o</a:t>
            </a:r>
            <a:r>
              <a:rPr sz="2667" dirty="0">
                <a:latin typeface="Calibri"/>
                <a:cs typeface="Calibri"/>
              </a:rPr>
              <a:t>r</a:t>
            </a:r>
            <a:r>
              <a:rPr sz="2667" spc="-13" dirty="0">
                <a:latin typeface="Calibri"/>
                <a:cs typeface="Calibri"/>
              </a:rPr>
              <a:t> c</a:t>
            </a:r>
            <a:r>
              <a:rPr sz="2667" spc="-7" dirty="0">
                <a:latin typeface="Calibri"/>
                <a:cs typeface="Calibri"/>
              </a:rPr>
              <a:t>o</a:t>
            </a:r>
            <a:r>
              <a:rPr sz="2667" dirty="0">
                <a:latin typeface="Calibri"/>
                <a:cs typeface="Calibri"/>
              </a:rPr>
              <a:t>n</a:t>
            </a:r>
            <a:r>
              <a:rPr sz="2667" spc="-7" dirty="0">
                <a:latin typeface="Calibri"/>
                <a:cs typeface="Calibri"/>
              </a:rPr>
              <a:t>si</a:t>
            </a:r>
            <a:r>
              <a:rPr sz="2667" spc="-40" dirty="0">
                <a:latin typeface="Calibri"/>
                <a:cs typeface="Calibri"/>
              </a:rPr>
              <a:t>s</a:t>
            </a:r>
            <a:r>
              <a:rPr sz="2667" spc="-33" dirty="0">
                <a:latin typeface="Calibri"/>
                <a:cs typeface="Calibri"/>
              </a:rPr>
              <a:t>t</a:t>
            </a:r>
            <a:r>
              <a:rPr sz="2667" spc="-7" dirty="0">
                <a:latin typeface="Calibri"/>
                <a:cs typeface="Calibri"/>
              </a:rPr>
              <a:t>e</a:t>
            </a:r>
            <a:r>
              <a:rPr sz="2667" spc="-33" dirty="0">
                <a:latin typeface="Calibri"/>
                <a:cs typeface="Calibri"/>
              </a:rPr>
              <a:t>n</a:t>
            </a:r>
            <a:r>
              <a:rPr sz="2667" dirty="0">
                <a:latin typeface="Calibri"/>
                <a:cs typeface="Calibri"/>
              </a:rPr>
              <a:t>t</a:t>
            </a:r>
            <a:r>
              <a:rPr sz="2667" spc="20" dirty="0">
                <a:latin typeface="Calibri"/>
                <a:cs typeface="Calibri"/>
              </a:rPr>
              <a:t> </a:t>
            </a:r>
            <a:r>
              <a:rPr sz="2667" spc="-7" dirty="0">
                <a:latin typeface="Calibri"/>
                <a:cs typeface="Calibri"/>
              </a:rPr>
              <a:t>wi</a:t>
            </a:r>
            <a:r>
              <a:rPr sz="2667" dirty="0">
                <a:latin typeface="Calibri"/>
                <a:cs typeface="Calibri"/>
              </a:rPr>
              <a:t>th</a:t>
            </a:r>
            <a:r>
              <a:rPr sz="2667" spc="7" dirty="0">
                <a:latin typeface="Calibri"/>
                <a:cs typeface="Calibri"/>
              </a:rPr>
              <a:t> </a:t>
            </a:r>
            <a:r>
              <a:rPr sz="2667" dirty="0">
                <a:latin typeface="Calibri"/>
                <a:cs typeface="Calibri"/>
              </a:rPr>
              <a:t>the</a:t>
            </a:r>
            <a:r>
              <a:rPr sz="2667" spc="-13" dirty="0">
                <a:latin typeface="Calibri"/>
                <a:cs typeface="Calibri"/>
              </a:rPr>
              <a:t> </a:t>
            </a:r>
            <a:r>
              <a:rPr sz="2667" dirty="0">
                <a:latin typeface="Calibri"/>
                <a:cs typeface="Calibri"/>
              </a:rPr>
              <a:t>n</a:t>
            </a:r>
            <a:r>
              <a:rPr sz="2667" spc="-20" dirty="0">
                <a:latin typeface="Calibri"/>
                <a:cs typeface="Calibri"/>
              </a:rPr>
              <a:t>e</a:t>
            </a:r>
            <a:r>
              <a:rPr sz="2667" dirty="0">
                <a:latin typeface="Calibri"/>
                <a:cs typeface="Calibri"/>
              </a:rPr>
              <a:t>w</a:t>
            </a:r>
            <a:r>
              <a:rPr sz="2667" spc="-7" dirty="0">
                <a:latin typeface="Calibri"/>
                <a:cs typeface="Calibri"/>
              </a:rPr>
              <a:t> U</a:t>
            </a:r>
            <a:r>
              <a:rPr sz="2667" dirty="0">
                <a:latin typeface="Calibri"/>
                <a:cs typeface="Calibri"/>
              </a:rPr>
              <a:t>n</a:t>
            </a:r>
            <a:r>
              <a:rPr sz="2667" spc="-7" dirty="0">
                <a:latin typeface="Calibri"/>
                <a:cs typeface="Calibri"/>
              </a:rPr>
              <a:t>i</a:t>
            </a:r>
            <a:r>
              <a:rPr sz="2667" spc="-53" dirty="0">
                <a:latin typeface="Calibri"/>
                <a:cs typeface="Calibri"/>
              </a:rPr>
              <a:t>f</a:t>
            </a:r>
            <a:r>
              <a:rPr sz="2667" spc="-7" dirty="0">
                <a:latin typeface="Calibri"/>
                <a:cs typeface="Calibri"/>
              </a:rPr>
              <a:t>or</a:t>
            </a:r>
            <a:r>
              <a:rPr sz="2667" dirty="0">
                <a:latin typeface="Calibri"/>
                <a:cs typeface="Calibri"/>
              </a:rPr>
              <a:t>m</a:t>
            </a:r>
            <a:r>
              <a:rPr sz="2667" spc="-20" dirty="0">
                <a:latin typeface="Calibri"/>
                <a:cs typeface="Calibri"/>
              </a:rPr>
              <a:t> </a:t>
            </a:r>
            <a:r>
              <a:rPr sz="2667" spc="-7" dirty="0">
                <a:latin typeface="Calibri"/>
                <a:cs typeface="Calibri"/>
              </a:rPr>
              <a:t>G</a:t>
            </a:r>
            <a:r>
              <a:rPr sz="2667" dirty="0">
                <a:latin typeface="Calibri"/>
                <a:cs typeface="Calibri"/>
              </a:rPr>
              <a:t>u</a:t>
            </a:r>
            <a:r>
              <a:rPr sz="2667" spc="-7" dirty="0">
                <a:latin typeface="Calibri"/>
                <a:cs typeface="Calibri"/>
              </a:rPr>
              <a:t>i</a:t>
            </a:r>
            <a:r>
              <a:rPr sz="2667" dirty="0">
                <a:latin typeface="Calibri"/>
                <a:cs typeface="Calibri"/>
              </a:rPr>
              <a:t>dance.</a:t>
            </a:r>
          </a:p>
        </p:txBody>
      </p:sp>
      <p:pic>
        <p:nvPicPr>
          <p:cNvPr id="9" name="Picture 8" descr="https://spintranet.alsde.edu/Templates/SDE-web-us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15890" y="5432260"/>
            <a:ext cx="1676110" cy="1425740"/>
          </a:xfrm>
          <a:prstGeom prst="rect">
            <a:avLst/>
          </a:prstGeom>
          <a:noFill/>
          <a:ln>
            <a:noFill/>
          </a:ln>
        </p:spPr>
      </p:pic>
    </p:spTree>
    <p:extLst>
      <p:ext uri="{BB962C8B-B14F-4D97-AF65-F5344CB8AC3E}">
        <p14:creationId xmlns:p14="http://schemas.microsoft.com/office/powerpoint/2010/main" val="9265214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17425" y="6341871"/>
            <a:ext cx="11673839" cy="168655"/>
          </a:xfrm>
          <a:prstGeom prst="rect">
            <a:avLst/>
          </a:prstGeom>
          <a:blipFill>
            <a:blip r:embed="rId3" cstate="print"/>
            <a:stretch>
              <a:fillRect/>
            </a:stretch>
          </a:blipFill>
        </p:spPr>
        <p:txBody>
          <a:bodyPr wrap="square" lIns="0" tIns="0" rIns="0" bIns="0" rtlCol="0"/>
          <a:lstStyle/>
          <a:p>
            <a:endParaRPr sz="2400" dirty="0"/>
          </a:p>
        </p:txBody>
      </p:sp>
      <p:sp>
        <p:nvSpPr>
          <p:cNvPr id="3" name="object 3"/>
          <p:cNvSpPr/>
          <p:nvPr/>
        </p:nvSpPr>
        <p:spPr>
          <a:xfrm>
            <a:off x="287867" y="6375400"/>
            <a:ext cx="11531600" cy="0"/>
          </a:xfrm>
          <a:custGeom>
            <a:avLst/>
            <a:gdLst/>
            <a:ahLst/>
            <a:cxnLst/>
            <a:rect l="l" t="t" r="r" b="b"/>
            <a:pathLst>
              <a:path w="8648700">
                <a:moveTo>
                  <a:pt x="0" y="0"/>
                </a:moveTo>
                <a:lnTo>
                  <a:pt x="8648700" y="0"/>
                </a:lnTo>
              </a:path>
            </a:pathLst>
          </a:custGeom>
          <a:ln w="19050">
            <a:solidFill>
              <a:srgbClr val="464646"/>
            </a:solidFill>
          </a:ln>
        </p:spPr>
        <p:txBody>
          <a:bodyPr wrap="square" lIns="0" tIns="0" rIns="0" bIns="0" rtlCol="0"/>
          <a:lstStyle/>
          <a:p>
            <a:endParaRPr sz="2400" dirty="0"/>
          </a:p>
        </p:txBody>
      </p:sp>
      <p:sp>
        <p:nvSpPr>
          <p:cNvPr id="5" name="object 5"/>
          <p:cNvSpPr txBox="1">
            <a:spLocks noGrp="1"/>
          </p:cNvSpPr>
          <p:nvPr>
            <p:ph type="title"/>
          </p:nvPr>
        </p:nvSpPr>
        <p:spPr>
          <a:xfrm>
            <a:off x="410918" y="460833"/>
            <a:ext cx="15434167" cy="1182367"/>
          </a:xfrm>
          <a:prstGeom prst="rect">
            <a:avLst/>
          </a:prstGeom>
        </p:spPr>
        <p:txBody>
          <a:bodyPr vert="horz" wrap="square" lIns="0" tIns="439412" rIns="0" bIns="0" rtlCol="0">
            <a:spAutoFit/>
          </a:bodyPr>
          <a:lstStyle/>
          <a:p>
            <a:pPr marL="626518"/>
            <a:r>
              <a:rPr spc="-7" dirty="0"/>
              <a:t>T</a:t>
            </a:r>
            <a:r>
              <a:rPr dirty="0"/>
              <a:t>i</a:t>
            </a:r>
            <a:r>
              <a:rPr spc="-40" dirty="0"/>
              <a:t>m</a:t>
            </a:r>
            <a:r>
              <a:rPr dirty="0"/>
              <a:t>eli</a:t>
            </a:r>
            <a:r>
              <a:rPr spc="-33" dirty="0"/>
              <a:t>n</a:t>
            </a:r>
            <a:r>
              <a:rPr spc="-27" dirty="0"/>
              <a:t>e</a:t>
            </a:r>
            <a:r>
              <a:rPr dirty="0"/>
              <a:t>:</a:t>
            </a:r>
            <a:r>
              <a:rPr spc="-27" dirty="0"/>
              <a:t> </a:t>
            </a:r>
            <a:r>
              <a:rPr spc="-33" dirty="0"/>
              <a:t>Au</a:t>
            </a:r>
            <a:r>
              <a:rPr spc="-20" dirty="0"/>
              <a:t>d</a:t>
            </a:r>
            <a:r>
              <a:rPr dirty="0"/>
              <a:t>i</a:t>
            </a:r>
            <a:r>
              <a:rPr spc="-7" dirty="0"/>
              <a:t>ts</a:t>
            </a: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3866"/>
            <a:fld id="{81D60167-4931-47E6-BA6A-407CBD079E47}" type="slidenum">
              <a:rPr spc="-13" dirty="0"/>
              <a:pPr marL="33866"/>
              <a:t>43</a:t>
            </a:fld>
            <a:endParaRPr spc="-13" dirty="0"/>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6933"/>
            <a:r>
              <a:rPr spc="-7" dirty="0"/>
              <a:t>U</a:t>
            </a:r>
            <a:r>
              <a:rPr spc="-13" dirty="0"/>
              <a:t>pdat</a:t>
            </a:r>
            <a:r>
              <a:rPr spc="7" dirty="0"/>
              <a:t>e</a:t>
            </a:r>
            <a:r>
              <a:rPr spc="-7" dirty="0"/>
              <a:t>d</a:t>
            </a:r>
            <a:r>
              <a:rPr spc="47" dirty="0"/>
              <a:t> </a:t>
            </a:r>
            <a:r>
              <a:rPr spc="-7" dirty="0"/>
              <a:t>F</a:t>
            </a:r>
            <a:r>
              <a:rPr spc="7" dirty="0"/>
              <a:t>e</a:t>
            </a:r>
            <a:r>
              <a:rPr spc="-7" dirty="0"/>
              <a:t>b </a:t>
            </a:r>
            <a:r>
              <a:rPr spc="-13" dirty="0"/>
              <a:t>4</a:t>
            </a:r>
            <a:r>
              <a:rPr spc="-7" dirty="0"/>
              <a:t>,</a:t>
            </a:r>
            <a:r>
              <a:rPr spc="13" dirty="0"/>
              <a:t> </a:t>
            </a:r>
            <a:r>
              <a:rPr spc="-13" dirty="0"/>
              <a:t>2015</a:t>
            </a:r>
          </a:p>
        </p:txBody>
      </p:sp>
      <p:sp>
        <p:nvSpPr>
          <p:cNvPr id="6" name="object 6"/>
          <p:cNvSpPr txBox="1"/>
          <p:nvPr/>
        </p:nvSpPr>
        <p:spPr>
          <a:xfrm>
            <a:off x="714588" y="1867239"/>
            <a:ext cx="10606193" cy="3262624"/>
          </a:xfrm>
          <a:prstGeom prst="rect">
            <a:avLst/>
          </a:prstGeom>
        </p:spPr>
        <p:txBody>
          <a:bodyPr vert="horz" wrap="square" lIns="0" tIns="0" rIns="0" bIns="0" rtlCol="0">
            <a:spAutoFit/>
          </a:bodyPr>
          <a:lstStyle/>
          <a:p>
            <a:pPr marL="443642" marR="669695" indent="-426709">
              <a:buClr>
                <a:srgbClr val="DA1F28"/>
              </a:buClr>
              <a:buSzPct val="59090"/>
              <a:buFont typeface="Wingdings"/>
              <a:buChar char=""/>
              <a:tabLst>
                <a:tab pos="443642" algn="l"/>
              </a:tabLst>
            </a:pPr>
            <a:r>
              <a:rPr sz="2933" spc="-13" dirty="0">
                <a:latin typeface="Calibri"/>
                <a:cs typeface="Calibri"/>
              </a:rPr>
              <a:t>Audit</a:t>
            </a:r>
            <a:r>
              <a:rPr sz="2933" spc="-7" dirty="0">
                <a:latin typeface="Calibri"/>
                <a:cs typeface="Calibri"/>
              </a:rPr>
              <a:t> </a:t>
            </a:r>
            <a:r>
              <a:rPr sz="2933" spc="-47" dirty="0">
                <a:latin typeface="Calibri"/>
                <a:cs typeface="Calibri"/>
              </a:rPr>
              <a:t>r</a:t>
            </a:r>
            <a:r>
              <a:rPr sz="2933" spc="-20" dirty="0">
                <a:latin typeface="Calibri"/>
                <a:cs typeface="Calibri"/>
              </a:rPr>
              <a:t>equi</a:t>
            </a:r>
            <a:r>
              <a:rPr sz="2933" spc="-47" dirty="0">
                <a:latin typeface="Calibri"/>
                <a:cs typeface="Calibri"/>
              </a:rPr>
              <a:t>r</a:t>
            </a:r>
            <a:r>
              <a:rPr sz="2933" spc="-27" dirty="0">
                <a:latin typeface="Calibri"/>
                <a:cs typeface="Calibri"/>
              </a:rPr>
              <a:t>e</a:t>
            </a:r>
            <a:r>
              <a:rPr sz="2933" spc="-33" dirty="0">
                <a:latin typeface="Calibri"/>
                <a:cs typeface="Calibri"/>
              </a:rPr>
              <a:t>m</a:t>
            </a:r>
            <a:r>
              <a:rPr sz="2933" spc="-27" dirty="0">
                <a:latin typeface="Calibri"/>
                <a:cs typeface="Calibri"/>
              </a:rPr>
              <a:t>e</a:t>
            </a:r>
            <a:r>
              <a:rPr sz="2933" spc="-60" dirty="0">
                <a:latin typeface="Calibri"/>
                <a:cs typeface="Calibri"/>
              </a:rPr>
              <a:t>n</a:t>
            </a:r>
            <a:r>
              <a:rPr sz="2933" spc="-20" dirty="0">
                <a:latin typeface="Calibri"/>
                <a:cs typeface="Calibri"/>
              </a:rPr>
              <a:t>t</a:t>
            </a:r>
            <a:r>
              <a:rPr sz="2933" spc="-13" dirty="0">
                <a:latin typeface="Calibri"/>
                <a:cs typeface="Calibri"/>
              </a:rPr>
              <a:t>s</a:t>
            </a:r>
            <a:r>
              <a:rPr sz="2933" spc="13" dirty="0">
                <a:latin typeface="Calibri"/>
                <a:cs typeface="Calibri"/>
              </a:rPr>
              <a:t> </a:t>
            </a:r>
            <a:r>
              <a:rPr sz="2933" spc="-20" dirty="0">
                <a:latin typeface="Calibri"/>
                <a:cs typeface="Calibri"/>
              </a:rPr>
              <a:t>appl</a:t>
            </a:r>
            <a:r>
              <a:rPr sz="2933" spc="-13" dirty="0">
                <a:latin typeface="Calibri"/>
                <a:cs typeface="Calibri"/>
              </a:rPr>
              <a:t>y</a:t>
            </a:r>
            <a:r>
              <a:rPr sz="2933" spc="-7" dirty="0">
                <a:latin typeface="Calibri"/>
                <a:cs typeface="Calibri"/>
              </a:rPr>
              <a:t> </a:t>
            </a:r>
            <a:r>
              <a:rPr sz="2933" spc="-53" dirty="0">
                <a:latin typeface="Calibri"/>
                <a:cs typeface="Calibri"/>
              </a:rPr>
              <a:t>t</a:t>
            </a:r>
            <a:r>
              <a:rPr sz="2933" spc="-20" dirty="0">
                <a:latin typeface="Calibri"/>
                <a:cs typeface="Calibri"/>
              </a:rPr>
              <a:t>o</a:t>
            </a:r>
            <a:r>
              <a:rPr sz="2933" spc="13" dirty="0">
                <a:latin typeface="Calibri"/>
                <a:cs typeface="Calibri"/>
              </a:rPr>
              <a:t> </a:t>
            </a:r>
            <a:r>
              <a:rPr sz="2933" spc="-20" dirty="0">
                <a:latin typeface="Calibri"/>
                <a:cs typeface="Calibri"/>
              </a:rPr>
              <a:t>t</a:t>
            </a:r>
            <a:r>
              <a:rPr sz="2933" spc="-27" dirty="0">
                <a:latin typeface="Calibri"/>
                <a:cs typeface="Calibri"/>
              </a:rPr>
              <a:t>h</a:t>
            </a:r>
            <a:r>
              <a:rPr sz="2933" spc="-20" dirty="0">
                <a:latin typeface="Calibri"/>
                <a:cs typeface="Calibri"/>
              </a:rPr>
              <a:t>e</a:t>
            </a:r>
            <a:r>
              <a:rPr sz="2933" spc="20" dirty="0">
                <a:latin typeface="Calibri"/>
                <a:cs typeface="Calibri"/>
              </a:rPr>
              <a:t> </a:t>
            </a:r>
            <a:r>
              <a:rPr sz="2933" spc="-13" dirty="0">
                <a:latin typeface="Calibri"/>
                <a:cs typeface="Calibri"/>
              </a:rPr>
              <a:t>fi</a:t>
            </a:r>
            <a:r>
              <a:rPr sz="2933" spc="-60" dirty="0">
                <a:latin typeface="Calibri"/>
                <a:cs typeface="Calibri"/>
              </a:rPr>
              <a:t>r</a:t>
            </a:r>
            <a:r>
              <a:rPr sz="2933" spc="-40" dirty="0">
                <a:latin typeface="Calibri"/>
                <a:cs typeface="Calibri"/>
              </a:rPr>
              <a:t>s</a:t>
            </a:r>
            <a:r>
              <a:rPr sz="2933" spc="-13" dirty="0">
                <a:latin typeface="Calibri"/>
                <a:cs typeface="Calibri"/>
              </a:rPr>
              <a:t>t fi</a:t>
            </a:r>
            <a:r>
              <a:rPr sz="2933" spc="-7" dirty="0">
                <a:latin typeface="Calibri"/>
                <a:cs typeface="Calibri"/>
              </a:rPr>
              <a:t>s</a:t>
            </a:r>
            <a:r>
              <a:rPr sz="2933" spc="-53" dirty="0">
                <a:latin typeface="Calibri"/>
                <a:cs typeface="Calibri"/>
              </a:rPr>
              <a:t>c</a:t>
            </a:r>
            <a:r>
              <a:rPr sz="2933" spc="-20" dirty="0">
                <a:latin typeface="Calibri"/>
                <a:cs typeface="Calibri"/>
              </a:rPr>
              <a:t>a</a:t>
            </a:r>
            <a:r>
              <a:rPr sz="2933" dirty="0">
                <a:latin typeface="Calibri"/>
                <a:cs typeface="Calibri"/>
              </a:rPr>
              <a:t>l</a:t>
            </a:r>
            <a:r>
              <a:rPr sz="2933" spc="-13" dirty="0">
                <a:latin typeface="Calibri"/>
                <a:cs typeface="Calibri"/>
              </a:rPr>
              <a:t> </a:t>
            </a:r>
            <a:r>
              <a:rPr sz="2933" spc="-47" dirty="0">
                <a:latin typeface="Calibri"/>
                <a:cs typeface="Calibri"/>
              </a:rPr>
              <a:t>y</a:t>
            </a:r>
            <a:r>
              <a:rPr sz="2933" spc="-27" dirty="0">
                <a:latin typeface="Calibri"/>
                <a:cs typeface="Calibri"/>
              </a:rPr>
              <a:t>e</a:t>
            </a:r>
            <a:r>
              <a:rPr sz="2933" spc="-13" dirty="0">
                <a:latin typeface="Calibri"/>
                <a:cs typeface="Calibri"/>
              </a:rPr>
              <a:t>ar</a:t>
            </a:r>
            <a:r>
              <a:rPr sz="2933" spc="7" dirty="0">
                <a:latin typeface="Calibri"/>
                <a:cs typeface="Calibri"/>
              </a:rPr>
              <a:t> </a:t>
            </a:r>
            <a:r>
              <a:rPr sz="2933" spc="-27" dirty="0">
                <a:latin typeface="Calibri"/>
                <a:cs typeface="Calibri"/>
              </a:rPr>
              <a:t>be</a:t>
            </a:r>
            <a:r>
              <a:rPr sz="2933" spc="-20" dirty="0">
                <a:latin typeface="Calibri"/>
                <a:cs typeface="Calibri"/>
              </a:rPr>
              <a:t>ginning</a:t>
            </a:r>
            <a:r>
              <a:rPr sz="2933" spc="7" dirty="0">
                <a:latin typeface="Calibri"/>
                <a:cs typeface="Calibri"/>
              </a:rPr>
              <a:t> </a:t>
            </a:r>
            <a:r>
              <a:rPr sz="2933" spc="-33" dirty="0">
                <a:latin typeface="Calibri"/>
                <a:cs typeface="Calibri"/>
              </a:rPr>
              <a:t>a</a:t>
            </a:r>
            <a:r>
              <a:rPr sz="2933" spc="-13" dirty="0">
                <a:latin typeface="Calibri"/>
                <a:cs typeface="Calibri"/>
              </a:rPr>
              <a:t>f</a:t>
            </a:r>
            <a:r>
              <a:rPr sz="2933" spc="-53" dirty="0">
                <a:latin typeface="Calibri"/>
                <a:cs typeface="Calibri"/>
              </a:rPr>
              <a:t>t</a:t>
            </a:r>
            <a:r>
              <a:rPr sz="2933" spc="-27" dirty="0">
                <a:latin typeface="Calibri"/>
                <a:cs typeface="Calibri"/>
              </a:rPr>
              <a:t>e</a:t>
            </a:r>
            <a:r>
              <a:rPr sz="2933" spc="-13" dirty="0">
                <a:latin typeface="Calibri"/>
                <a:cs typeface="Calibri"/>
              </a:rPr>
              <a:t>r</a:t>
            </a:r>
            <a:r>
              <a:rPr sz="2933" spc="-7" dirty="0">
                <a:latin typeface="Calibri"/>
                <a:cs typeface="Calibri"/>
              </a:rPr>
              <a:t> </a:t>
            </a:r>
            <a:r>
              <a:rPr sz="2933" spc="-13" dirty="0">
                <a:latin typeface="Calibri"/>
                <a:cs typeface="Calibri"/>
              </a:rPr>
              <a:t>D</a:t>
            </a:r>
            <a:r>
              <a:rPr sz="2933" spc="-27" dirty="0">
                <a:latin typeface="Calibri"/>
                <a:cs typeface="Calibri"/>
              </a:rPr>
              <a:t>e</a:t>
            </a:r>
            <a:r>
              <a:rPr sz="2933" spc="-20" dirty="0">
                <a:latin typeface="Calibri"/>
                <a:cs typeface="Calibri"/>
              </a:rPr>
              <a:t>c</a:t>
            </a:r>
            <a:r>
              <a:rPr sz="2933" spc="-27" dirty="0">
                <a:latin typeface="Calibri"/>
                <a:cs typeface="Calibri"/>
              </a:rPr>
              <a:t>e</a:t>
            </a:r>
            <a:r>
              <a:rPr sz="2933" spc="-33" dirty="0">
                <a:latin typeface="Calibri"/>
                <a:cs typeface="Calibri"/>
              </a:rPr>
              <a:t>m</a:t>
            </a:r>
            <a:r>
              <a:rPr sz="2933" spc="-27" dirty="0">
                <a:latin typeface="Calibri"/>
                <a:cs typeface="Calibri"/>
              </a:rPr>
              <a:t>be</a:t>
            </a:r>
            <a:r>
              <a:rPr sz="2933" spc="-13" dirty="0">
                <a:latin typeface="Calibri"/>
                <a:cs typeface="Calibri"/>
              </a:rPr>
              <a:t>r</a:t>
            </a:r>
            <a:r>
              <a:rPr sz="2933" spc="27" dirty="0">
                <a:latin typeface="Calibri"/>
                <a:cs typeface="Calibri"/>
              </a:rPr>
              <a:t> </a:t>
            </a:r>
            <a:r>
              <a:rPr sz="2933" spc="-13" dirty="0">
                <a:latin typeface="Calibri"/>
                <a:cs typeface="Calibri"/>
              </a:rPr>
              <a:t>26,</a:t>
            </a:r>
            <a:r>
              <a:rPr sz="2933" spc="-7" dirty="0">
                <a:latin typeface="Calibri"/>
                <a:cs typeface="Calibri"/>
              </a:rPr>
              <a:t> </a:t>
            </a:r>
            <a:r>
              <a:rPr sz="2933" spc="-20" dirty="0">
                <a:latin typeface="Calibri"/>
                <a:cs typeface="Calibri"/>
              </a:rPr>
              <a:t>2014</a:t>
            </a:r>
            <a:endParaRPr sz="2933" dirty="0">
              <a:latin typeface="Calibri"/>
              <a:cs typeface="Calibri"/>
            </a:endParaRPr>
          </a:p>
          <a:p>
            <a:pPr marL="869505" marR="6773" indent="-364058">
              <a:spcBef>
                <a:spcPts val="807"/>
              </a:spcBef>
            </a:pPr>
            <a:r>
              <a:rPr sz="1867" spc="-207" dirty="0">
                <a:solidFill>
                  <a:srgbClr val="2CA1BE"/>
                </a:solidFill>
                <a:latin typeface="Wingdings 2"/>
                <a:cs typeface="Wingdings 2"/>
              </a:rPr>
              <a:t></a:t>
            </a:r>
            <a:r>
              <a:rPr sz="1867" spc="-207" dirty="0">
                <a:solidFill>
                  <a:srgbClr val="2CA1BE"/>
                </a:solidFill>
                <a:latin typeface="Times New Roman"/>
                <a:cs typeface="Times New Roman"/>
              </a:rPr>
              <a:t>   </a:t>
            </a:r>
            <a:r>
              <a:rPr sz="2667" spc="-107" dirty="0">
                <a:latin typeface="Calibri"/>
                <a:cs typeface="Calibri"/>
              </a:rPr>
              <a:t>W</a:t>
            </a:r>
            <a:r>
              <a:rPr sz="2667" spc="-7" dirty="0">
                <a:latin typeface="Calibri"/>
                <a:cs typeface="Calibri"/>
              </a:rPr>
              <a:t>or</a:t>
            </a:r>
            <a:r>
              <a:rPr sz="2667" dirty="0">
                <a:latin typeface="Calibri"/>
                <a:cs typeface="Calibri"/>
              </a:rPr>
              <a:t>k</a:t>
            </a:r>
            <a:r>
              <a:rPr sz="2667" spc="-27" dirty="0">
                <a:latin typeface="Calibri"/>
                <a:cs typeface="Calibri"/>
              </a:rPr>
              <a:t> </a:t>
            </a:r>
            <a:r>
              <a:rPr sz="2667" spc="-7" dirty="0">
                <a:latin typeface="Calibri"/>
                <a:cs typeface="Calibri"/>
              </a:rPr>
              <a:t>wi</a:t>
            </a:r>
            <a:r>
              <a:rPr sz="2667" dirty="0">
                <a:latin typeface="Calibri"/>
                <a:cs typeface="Calibri"/>
              </a:rPr>
              <a:t>th</a:t>
            </a:r>
            <a:r>
              <a:rPr sz="2667" spc="7" dirty="0">
                <a:latin typeface="Calibri"/>
                <a:cs typeface="Calibri"/>
              </a:rPr>
              <a:t> </a:t>
            </a:r>
            <a:r>
              <a:rPr sz="2667" spc="-27" dirty="0">
                <a:latin typeface="Calibri"/>
                <a:cs typeface="Calibri"/>
              </a:rPr>
              <a:t>y</a:t>
            </a:r>
            <a:r>
              <a:rPr sz="2667" spc="-7" dirty="0">
                <a:latin typeface="Calibri"/>
                <a:cs typeface="Calibri"/>
              </a:rPr>
              <a:t>o</a:t>
            </a:r>
            <a:r>
              <a:rPr sz="2667" dirty="0">
                <a:latin typeface="Calibri"/>
                <a:cs typeface="Calibri"/>
              </a:rPr>
              <a:t>ur</a:t>
            </a:r>
            <a:r>
              <a:rPr sz="2667" spc="-33" dirty="0">
                <a:latin typeface="Calibri"/>
                <a:cs typeface="Calibri"/>
              </a:rPr>
              <a:t> </a:t>
            </a:r>
            <a:r>
              <a:rPr sz="2667" dirty="0">
                <a:latin typeface="Calibri"/>
                <a:cs typeface="Calibri"/>
              </a:rPr>
              <a:t>aud</a:t>
            </a:r>
            <a:r>
              <a:rPr sz="2667" spc="-7" dirty="0">
                <a:latin typeface="Calibri"/>
                <a:cs typeface="Calibri"/>
              </a:rPr>
              <a:t>i</a:t>
            </a:r>
            <a:r>
              <a:rPr sz="2667" spc="-33" dirty="0">
                <a:latin typeface="Calibri"/>
                <a:cs typeface="Calibri"/>
              </a:rPr>
              <a:t>t</a:t>
            </a:r>
            <a:r>
              <a:rPr sz="2667" spc="-7" dirty="0">
                <a:latin typeface="Calibri"/>
                <a:cs typeface="Calibri"/>
              </a:rPr>
              <a:t>o</a:t>
            </a:r>
            <a:r>
              <a:rPr sz="2667" dirty="0">
                <a:latin typeface="Calibri"/>
                <a:cs typeface="Calibri"/>
              </a:rPr>
              <a:t>r</a:t>
            </a:r>
            <a:r>
              <a:rPr sz="2667" spc="-20" dirty="0">
                <a:latin typeface="Calibri"/>
                <a:cs typeface="Calibri"/>
              </a:rPr>
              <a:t> </a:t>
            </a:r>
            <a:r>
              <a:rPr sz="2667" spc="-33" dirty="0">
                <a:latin typeface="Calibri"/>
                <a:cs typeface="Calibri"/>
              </a:rPr>
              <a:t>t</a:t>
            </a:r>
            <a:r>
              <a:rPr sz="2667" dirty="0">
                <a:latin typeface="Calibri"/>
                <a:cs typeface="Calibri"/>
              </a:rPr>
              <a:t>o </a:t>
            </a:r>
            <a:r>
              <a:rPr sz="2667" spc="-7" dirty="0">
                <a:latin typeface="Calibri"/>
                <a:cs typeface="Calibri"/>
              </a:rPr>
              <a:t>e</a:t>
            </a:r>
            <a:r>
              <a:rPr sz="2667" dirty="0">
                <a:latin typeface="Calibri"/>
                <a:cs typeface="Calibri"/>
              </a:rPr>
              <a:t>n</a:t>
            </a:r>
            <a:r>
              <a:rPr sz="2667" spc="-7" dirty="0">
                <a:latin typeface="Calibri"/>
                <a:cs typeface="Calibri"/>
              </a:rPr>
              <a:t>s</a:t>
            </a:r>
            <a:r>
              <a:rPr sz="2667" dirty="0">
                <a:latin typeface="Calibri"/>
                <a:cs typeface="Calibri"/>
              </a:rPr>
              <a:t>u</a:t>
            </a:r>
            <a:r>
              <a:rPr sz="2667" spc="-40" dirty="0">
                <a:latin typeface="Calibri"/>
                <a:cs typeface="Calibri"/>
              </a:rPr>
              <a:t>r</a:t>
            </a:r>
            <a:r>
              <a:rPr sz="2667" dirty="0">
                <a:latin typeface="Calibri"/>
                <a:cs typeface="Calibri"/>
              </a:rPr>
              <a:t>e th</a:t>
            </a:r>
            <a:r>
              <a:rPr sz="2667" spc="-33" dirty="0">
                <a:latin typeface="Calibri"/>
                <a:cs typeface="Calibri"/>
              </a:rPr>
              <a:t>a</a:t>
            </a:r>
            <a:r>
              <a:rPr sz="2667" dirty="0">
                <a:latin typeface="Calibri"/>
                <a:cs typeface="Calibri"/>
              </a:rPr>
              <a:t>t</a:t>
            </a:r>
            <a:r>
              <a:rPr sz="2667" spc="7" dirty="0">
                <a:latin typeface="Calibri"/>
                <a:cs typeface="Calibri"/>
              </a:rPr>
              <a:t> </a:t>
            </a:r>
            <a:r>
              <a:rPr sz="2667" dirty="0">
                <a:latin typeface="Calibri"/>
                <a:cs typeface="Calibri"/>
              </a:rPr>
              <a:t>he</a:t>
            </a:r>
            <a:r>
              <a:rPr sz="2667" spc="-13" dirty="0">
                <a:latin typeface="Calibri"/>
                <a:cs typeface="Calibri"/>
              </a:rPr>
              <a:t> </a:t>
            </a:r>
            <a:r>
              <a:rPr sz="2667" spc="-7" dirty="0">
                <a:latin typeface="Calibri"/>
                <a:cs typeface="Calibri"/>
              </a:rPr>
              <a:t>o</a:t>
            </a:r>
            <a:r>
              <a:rPr sz="2667" dirty="0">
                <a:latin typeface="Calibri"/>
                <a:cs typeface="Calibri"/>
              </a:rPr>
              <a:t>r </a:t>
            </a:r>
            <a:r>
              <a:rPr sz="2667" spc="-7" dirty="0">
                <a:latin typeface="Calibri"/>
                <a:cs typeface="Calibri"/>
              </a:rPr>
              <a:t>s</a:t>
            </a:r>
            <a:r>
              <a:rPr sz="2667" dirty="0">
                <a:latin typeface="Calibri"/>
                <a:cs typeface="Calibri"/>
              </a:rPr>
              <a:t>he </a:t>
            </a:r>
            <a:r>
              <a:rPr sz="2667" spc="-7" dirty="0">
                <a:latin typeface="Calibri"/>
                <a:cs typeface="Calibri"/>
              </a:rPr>
              <a:t>i</a:t>
            </a:r>
            <a:r>
              <a:rPr sz="2667" dirty="0">
                <a:latin typeface="Calibri"/>
                <a:cs typeface="Calibri"/>
              </a:rPr>
              <a:t>s p</a:t>
            </a:r>
            <a:r>
              <a:rPr sz="2667" spc="-40" dirty="0">
                <a:latin typeface="Calibri"/>
                <a:cs typeface="Calibri"/>
              </a:rPr>
              <a:t>r</a:t>
            </a:r>
            <a:r>
              <a:rPr sz="2667" spc="-7" dirty="0">
                <a:latin typeface="Calibri"/>
                <a:cs typeface="Calibri"/>
              </a:rPr>
              <a:t>e</a:t>
            </a:r>
            <a:r>
              <a:rPr sz="2667" dirty="0">
                <a:latin typeface="Calibri"/>
                <a:cs typeface="Calibri"/>
              </a:rPr>
              <a:t>pa</a:t>
            </a:r>
            <a:r>
              <a:rPr sz="2667" spc="-40" dirty="0">
                <a:latin typeface="Calibri"/>
                <a:cs typeface="Calibri"/>
              </a:rPr>
              <a:t>r</a:t>
            </a:r>
            <a:r>
              <a:rPr sz="2667" spc="-7" dirty="0">
                <a:latin typeface="Calibri"/>
                <a:cs typeface="Calibri"/>
              </a:rPr>
              <a:t>e</a:t>
            </a:r>
            <a:r>
              <a:rPr sz="2667" dirty="0">
                <a:latin typeface="Calibri"/>
                <a:cs typeface="Calibri"/>
              </a:rPr>
              <a:t>d</a:t>
            </a:r>
            <a:r>
              <a:rPr sz="2667" spc="7" dirty="0">
                <a:latin typeface="Calibri"/>
                <a:cs typeface="Calibri"/>
              </a:rPr>
              <a:t> </a:t>
            </a:r>
            <a:r>
              <a:rPr sz="2667" spc="-33" dirty="0">
                <a:latin typeface="Calibri"/>
                <a:cs typeface="Calibri"/>
              </a:rPr>
              <a:t>t</a:t>
            </a:r>
            <a:r>
              <a:rPr sz="2667" dirty="0">
                <a:latin typeface="Calibri"/>
                <a:cs typeface="Calibri"/>
              </a:rPr>
              <a:t>o</a:t>
            </a:r>
            <a:r>
              <a:rPr sz="2667" spc="-13" dirty="0">
                <a:latin typeface="Calibri"/>
                <a:cs typeface="Calibri"/>
              </a:rPr>
              <a:t> </a:t>
            </a:r>
            <a:r>
              <a:rPr sz="2667" dirty="0">
                <a:latin typeface="Calibri"/>
                <a:cs typeface="Calibri"/>
              </a:rPr>
              <a:t>add</a:t>
            </a:r>
            <a:r>
              <a:rPr sz="2667" spc="-40" dirty="0">
                <a:latin typeface="Calibri"/>
                <a:cs typeface="Calibri"/>
              </a:rPr>
              <a:t>r</a:t>
            </a:r>
            <a:r>
              <a:rPr sz="2667" spc="-7" dirty="0">
                <a:latin typeface="Calibri"/>
                <a:cs typeface="Calibri"/>
              </a:rPr>
              <a:t>es</a:t>
            </a:r>
            <a:r>
              <a:rPr sz="2667" dirty="0">
                <a:latin typeface="Calibri"/>
                <a:cs typeface="Calibri"/>
              </a:rPr>
              <a:t>s and</a:t>
            </a:r>
            <a:r>
              <a:rPr sz="2667" spc="-7" dirty="0">
                <a:latin typeface="Calibri"/>
                <a:cs typeface="Calibri"/>
              </a:rPr>
              <a:t> </a:t>
            </a:r>
            <a:r>
              <a:rPr sz="2667" spc="-40" dirty="0">
                <a:latin typeface="Calibri"/>
                <a:cs typeface="Calibri"/>
              </a:rPr>
              <a:t>r</a:t>
            </a:r>
            <a:r>
              <a:rPr sz="2667" spc="-7" dirty="0">
                <a:latin typeface="Calibri"/>
                <a:cs typeface="Calibri"/>
              </a:rPr>
              <a:t>e</a:t>
            </a:r>
            <a:r>
              <a:rPr sz="2667" dirty="0">
                <a:latin typeface="Calibri"/>
                <a:cs typeface="Calibri"/>
              </a:rPr>
              <a:t>p</a:t>
            </a:r>
            <a:r>
              <a:rPr sz="2667" spc="-7" dirty="0">
                <a:latin typeface="Calibri"/>
                <a:cs typeface="Calibri"/>
              </a:rPr>
              <a:t>or</a:t>
            </a:r>
            <a:r>
              <a:rPr sz="2667" dirty="0">
                <a:latin typeface="Calibri"/>
                <a:cs typeface="Calibri"/>
              </a:rPr>
              <a:t>t</a:t>
            </a:r>
            <a:r>
              <a:rPr sz="2667" spc="-13" dirty="0">
                <a:latin typeface="Calibri"/>
                <a:cs typeface="Calibri"/>
              </a:rPr>
              <a:t> </a:t>
            </a:r>
            <a:r>
              <a:rPr sz="2667" spc="-7" dirty="0">
                <a:latin typeface="Calibri"/>
                <a:cs typeface="Calibri"/>
              </a:rPr>
              <a:t>o</a:t>
            </a:r>
            <a:r>
              <a:rPr sz="2667" dirty="0">
                <a:latin typeface="Calibri"/>
                <a:cs typeface="Calibri"/>
              </a:rPr>
              <a:t>n</a:t>
            </a:r>
            <a:r>
              <a:rPr sz="2667" spc="-7" dirty="0">
                <a:latin typeface="Calibri"/>
                <a:cs typeface="Calibri"/>
              </a:rPr>
              <a:t> </a:t>
            </a:r>
            <a:r>
              <a:rPr sz="2667" dirty="0">
                <a:latin typeface="Calibri"/>
                <a:cs typeface="Calibri"/>
              </a:rPr>
              <a:t>the</a:t>
            </a:r>
            <a:r>
              <a:rPr sz="2667" spc="-13" dirty="0">
                <a:latin typeface="Calibri"/>
                <a:cs typeface="Calibri"/>
              </a:rPr>
              <a:t> </a:t>
            </a:r>
            <a:r>
              <a:rPr sz="2667" dirty="0">
                <a:latin typeface="Calibri"/>
                <a:cs typeface="Calibri"/>
              </a:rPr>
              <a:t>n</a:t>
            </a:r>
            <a:r>
              <a:rPr sz="2667" spc="-20" dirty="0">
                <a:latin typeface="Calibri"/>
                <a:cs typeface="Calibri"/>
              </a:rPr>
              <a:t>e</a:t>
            </a:r>
            <a:r>
              <a:rPr sz="2667" dirty="0">
                <a:latin typeface="Calibri"/>
                <a:cs typeface="Calibri"/>
              </a:rPr>
              <a:t>w</a:t>
            </a:r>
            <a:r>
              <a:rPr sz="2667" spc="-7" dirty="0">
                <a:latin typeface="Calibri"/>
                <a:cs typeface="Calibri"/>
              </a:rPr>
              <a:t> </a:t>
            </a:r>
            <a:r>
              <a:rPr sz="2667" spc="-40" dirty="0">
                <a:latin typeface="Calibri"/>
                <a:cs typeface="Calibri"/>
              </a:rPr>
              <a:t>r</a:t>
            </a:r>
            <a:r>
              <a:rPr sz="2667" spc="-7" dirty="0">
                <a:latin typeface="Calibri"/>
                <a:cs typeface="Calibri"/>
              </a:rPr>
              <a:t>e</a:t>
            </a:r>
            <a:r>
              <a:rPr sz="2667" dirty="0">
                <a:latin typeface="Calibri"/>
                <a:cs typeface="Calibri"/>
              </a:rPr>
              <a:t>qu</a:t>
            </a:r>
            <a:r>
              <a:rPr sz="2667" spc="-7" dirty="0">
                <a:latin typeface="Calibri"/>
                <a:cs typeface="Calibri"/>
              </a:rPr>
              <a:t>i</a:t>
            </a:r>
            <a:r>
              <a:rPr sz="2667" spc="-40" dirty="0">
                <a:latin typeface="Calibri"/>
                <a:cs typeface="Calibri"/>
              </a:rPr>
              <a:t>r</a:t>
            </a:r>
            <a:r>
              <a:rPr sz="2667" spc="-7" dirty="0">
                <a:latin typeface="Calibri"/>
                <a:cs typeface="Calibri"/>
              </a:rPr>
              <a:t>eme</a:t>
            </a:r>
            <a:r>
              <a:rPr sz="2667" spc="-33" dirty="0">
                <a:latin typeface="Calibri"/>
                <a:cs typeface="Calibri"/>
              </a:rPr>
              <a:t>n</a:t>
            </a:r>
            <a:r>
              <a:rPr sz="2667" dirty="0">
                <a:latin typeface="Calibri"/>
                <a:cs typeface="Calibri"/>
              </a:rPr>
              <a:t>t</a:t>
            </a:r>
            <a:r>
              <a:rPr sz="2667" spc="-7" dirty="0">
                <a:latin typeface="Calibri"/>
                <a:cs typeface="Calibri"/>
              </a:rPr>
              <a:t>s</a:t>
            </a:r>
            <a:r>
              <a:rPr sz="2667" dirty="0">
                <a:latin typeface="Calibri"/>
                <a:cs typeface="Calibri"/>
              </a:rPr>
              <a:t>.</a:t>
            </a:r>
          </a:p>
          <a:p>
            <a:pPr marL="506294" marR="274313" algn="just">
              <a:spcBef>
                <a:spcPts val="1600"/>
              </a:spcBef>
            </a:pPr>
            <a:r>
              <a:rPr sz="2667" b="1" spc="-13" dirty="0">
                <a:latin typeface="Calibri"/>
                <a:cs typeface="Calibri"/>
              </a:rPr>
              <a:t>E</a:t>
            </a:r>
            <a:r>
              <a:rPr sz="2667" b="1" spc="-47" dirty="0">
                <a:latin typeface="Calibri"/>
                <a:cs typeface="Calibri"/>
              </a:rPr>
              <a:t>x</a:t>
            </a:r>
            <a:r>
              <a:rPr sz="2667" b="1" spc="-13" dirty="0">
                <a:latin typeface="Calibri"/>
                <a:cs typeface="Calibri"/>
              </a:rPr>
              <a:t>a</a:t>
            </a:r>
            <a:r>
              <a:rPr sz="2667" b="1" dirty="0">
                <a:latin typeface="Calibri"/>
                <a:cs typeface="Calibri"/>
              </a:rPr>
              <a:t>mp</a:t>
            </a:r>
            <a:r>
              <a:rPr sz="2667" b="1" spc="-7" dirty="0">
                <a:latin typeface="Calibri"/>
                <a:cs typeface="Calibri"/>
              </a:rPr>
              <a:t>le</a:t>
            </a:r>
            <a:r>
              <a:rPr sz="2667" dirty="0">
                <a:latin typeface="Calibri"/>
                <a:cs typeface="Calibri"/>
              </a:rPr>
              <a:t>: </a:t>
            </a:r>
            <a:r>
              <a:rPr sz="2667" spc="-7" dirty="0">
                <a:latin typeface="Calibri"/>
                <a:cs typeface="Calibri"/>
              </a:rPr>
              <a:t> </a:t>
            </a:r>
            <a:r>
              <a:rPr sz="2667" dirty="0">
                <a:latin typeface="Calibri"/>
                <a:cs typeface="Calibri"/>
              </a:rPr>
              <a:t>A</a:t>
            </a:r>
            <a:r>
              <a:rPr sz="2667" spc="-7" dirty="0">
                <a:latin typeface="Calibri"/>
                <a:cs typeface="Calibri"/>
              </a:rPr>
              <a:t> </a:t>
            </a:r>
            <a:r>
              <a:rPr sz="2667" spc="-40" dirty="0">
                <a:latin typeface="Calibri"/>
                <a:cs typeface="Calibri"/>
              </a:rPr>
              <a:t>s</a:t>
            </a:r>
            <a:r>
              <a:rPr sz="2667" spc="-33" dirty="0">
                <a:latin typeface="Calibri"/>
                <a:cs typeface="Calibri"/>
              </a:rPr>
              <a:t>tat</a:t>
            </a:r>
            <a:r>
              <a:rPr sz="2667" spc="-7" dirty="0">
                <a:latin typeface="Calibri"/>
                <a:cs typeface="Calibri"/>
              </a:rPr>
              <a:t>e</a:t>
            </a:r>
            <a:r>
              <a:rPr sz="2667" spc="-160" dirty="0">
                <a:latin typeface="Calibri"/>
                <a:cs typeface="Calibri"/>
              </a:rPr>
              <a:t>’</a:t>
            </a:r>
            <a:r>
              <a:rPr sz="2667" dirty="0">
                <a:latin typeface="Calibri"/>
                <a:cs typeface="Calibri"/>
              </a:rPr>
              <a:t>s</a:t>
            </a:r>
            <a:r>
              <a:rPr sz="2667" spc="27" dirty="0">
                <a:latin typeface="Calibri"/>
                <a:cs typeface="Calibri"/>
              </a:rPr>
              <a:t> </a:t>
            </a:r>
            <a:r>
              <a:rPr sz="2667" dirty="0">
                <a:latin typeface="Calibri"/>
                <a:cs typeface="Calibri"/>
              </a:rPr>
              <a:t>f</a:t>
            </a:r>
            <a:r>
              <a:rPr sz="2667" spc="-7" dirty="0">
                <a:latin typeface="Calibri"/>
                <a:cs typeface="Calibri"/>
              </a:rPr>
              <a:t>is</a:t>
            </a:r>
            <a:r>
              <a:rPr sz="2667" spc="-13" dirty="0">
                <a:latin typeface="Calibri"/>
                <a:cs typeface="Calibri"/>
              </a:rPr>
              <a:t>c</a:t>
            </a:r>
            <a:r>
              <a:rPr sz="2667" dirty="0">
                <a:latin typeface="Calibri"/>
                <a:cs typeface="Calibri"/>
              </a:rPr>
              <a:t>al</a:t>
            </a:r>
            <a:r>
              <a:rPr sz="2667" spc="13" dirty="0">
                <a:latin typeface="Calibri"/>
                <a:cs typeface="Calibri"/>
              </a:rPr>
              <a:t> </a:t>
            </a:r>
            <a:r>
              <a:rPr sz="2667" spc="-27" dirty="0">
                <a:latin typeface="Calibri"/>
                <a:cs typeface="Calibri"/>
              </a:rPr>
              <a:t>y</a:t>
            </a:r>
            <a:r>
              <a:rPr sz="2667" spc="-7" dirty="0">
                <a:latin typeface="Calibri"/>
                <a:cs typeface="Calibri"/>
              </a:rPr>
              <a:t>e</a:t>
            </a:r>
            <a:r>
              <a:rPr sz="2667" dirty="0">
                <a:latin typeface="Calibri"/>
                <a:cs typeface="Calibri"/>
              </a:rPr>
              <a:t>ar</a:t>
            </a:r>
            <a:r>
              <a:rPr sz="2667" spc="-20" dirty="0">
                <a:latin typeface="Calibri"/>
                <a:cs typeface="Calibri"/>
              </a:rPr>
              <a:t> </a:t>
            </a:r>
            <a:r>
              <a:rPr sz="2667" dirty="0">
                <a:latin typeface="Calibri"/>
                <a:cs typeface="Calibri"/>
              </a:rPr>
              <a:t>b</a:t>
            </a:r>
            <a:r>
              <a:rPr sz="2667" spc="-7" dirty="0">
                <a:latin typeface="Calibri"/>
                <a:cs typeface="Calibri"/>
              </a:rPr>
              <a:t>e</a:t>
            </a:r>
            <a:r>
              <a:rPr sz="2667" dirty="0">
                <a:latin typeface="Calibri"/>
                <a:cs typeface="Calibri"/>
              </a:rPr>
              <a:t>g</a:t>
            </a:r>
            <a:r>
              <a:rPr sz="2667" spc="-7" dirty="0">
                <a:latin typeface="Calibri"/>
                <a:cs typeface="Calibri"/>
              </a:rPr>
              <a:t>i</a:t>
            </a:r>
            <a:r>
              <a:rPr sz="2667" dirty="0">
                <a:latin typeface="Calibri"/>
                <a:cs typeface="Calibri"/>
              </a:rPr>
              <a:t>ns </a:t>
            </a:r>
            <a:r>
              <a:rPr lang="en-US" sz="2667" spc="-7" dirty="0" smtClean="0">
                <a:latin typeface="Calibri"/>
                <a:cs typeface="Calibri"/>
              </a:rPr>
              <a:t>Oct.</a:t>
            </a:r>
            <a:r>
              <a:rPr sz="2667" spc="-27" dirty="0" smtClean="0">
                <a:latin typeface="Calibri"/>
                <a:cs typeface="Calibri"/>
              </a:rPr>
              <a:t> </a:t>
            </a:r>
            <a:r>
              <a:rPr sz="2667" dirty="0">
                <a:latin typeface="Calibri"/>
                <a:cs typeface="Calibri"/>
              </a:rPr>
              <a:t>1,</a:t>
            </a:r>
            <a:r>
              <a:rPr sz="2667" spc="-7" dirty="0">
                <a:latin typeface="Calibri"/>
                <a:cs typeface="Calibri"/>
              </a:rPr>
              <a:t> </a:t>
            </a:r>
            <a:r>
              <a:rPr sz="2667" dirty="0">
                <a:latin typeface="Calibri"/>
                <a:cs typeface="Calibri"/>
              </a:rPr>
              <a:t>2015.</a:t>
            </a:r>
            <a:r>
              <a:rPr sz="2667" spc="-67" dirty="0">
                <a:latin typeface="Calibri"/>
                <a:cs typeface="Calibri"/>
              </a:rPr>
              <a:t> </a:t>
            </a:r>
            <a:r>
              <a:rPr sz="2667" spc="-7" dirty="0">
                <a:latin typeface="Calibri"/>
                <a:cs typeface="Calibri"/>
              </a:rPr>
              <a:t>T</a:t>
            </a:r>
            <a:r>
              <a:rPr sz="2667" dirty="0">
                <a:latin typeface="Calibri"/>
                <a:cs typeface="Calibri"/>
              </a:rPr>
              <a:t>he </a:t>
            </a:r>
            <a:r>
              <a:rPr sz="2667" spc="-40" dirty="0">
                <a:latin typeface="Calibri"/>
                <a:cs typeface="Calibri"/>
              </a:rPr>
              <a:t>s</a:t>
            </a:r>
            <a:r>
              <a:rPr sz="2667" spc="-33" dirty="0">
                <a:latin typeface="Calibri"/>
                <a:cs typeface="Calibri"/>
              </a:rPr>
              <a:t>tat</a:t>
            </a:r>
            <a:r>
              <a:rPr sz="2667" spc="-7" dirty="0">
                <a:latin typeface="Calibri"/>
                <a:cs typeface="Calibri"/>
              </a:rPr>
              <a:t>e</a:t>
            </a:r>
            <a:r>
              <a:rPr sz="2667" spc="-160" dirty="0">
                <a:latin typeface="Calibri"/>
                <a:cs typeface="Calibri"/>
              </a:rPr>
              <a:t>’</a:t>
            </a:r>
            <a:r>
              <a:rPr sz="2667" dirty="0">
                <a:latin typeface="Calibri"/>
                <a:cs typeface="Calibri"/>
              </a:rPr>
              <a:t>s</a:t>
            </a:r>
            <a:r>
              <a:rPr sz="2667" spc="27" dirty="0">
                <a:latin typeface="Calibri"/>
                <a:cs typeface="Calibri"/>
              </a:rPr>
              <a:t> </a:t>
            </a:r>
            <a:r>
              <a:rPr sz="2667" dirty="0">
                <a:latin typeface="Calibri"/>
                <a:cs typeface="Calibri"/>
              </a:rPr>
              <a:t>f</a:t>
            </a:r>
            <a:r>
              <a:rPr sz="2667" spc="-7" dirty="0">
                <a:latin typeface="Calibri"/>
                <a:cs typeface="Calibri"/>
              </a:rPr>
              <a:t>is</a:t>
            </a:r>
            <a:r>
              <a:rPr sz="2667" spc="-13" dirty="0">
                <a:latin typeface="Calibri"/>
                <a:cs typeface="Calibri"/>
              </a:rPr>
              <a:t>c</a:t>
            </a:r>
            <a:r>
              <a:rPr sz="2667" dirty="0">
                <a:latin typeface="Calibri"/>
                <a:cs typeface="Calibri"/>
              </a:rPr>
              <a:t>al</a:t>
            </a:r>
            <a:r>
              <a:rPr sz="2667" spc="13" dirty="0">
                <a:latin typeface="Calibri"/>
                <a:cs typeface="Calibri"/>
              </a:rPr>
              <a:t> </a:t>
            </a:r>
            <a:r>
              <a:rPr sz="2667" spc="-27" dirty="0">
                <a:latin typeface="Calibri"/>
                <a:cs typeface="Calibri"/>
              </a:rPr>
              <a:t>y</a:t>
            </a:r>
            <a:r>
              <a:rPr sz="2667" spc="-7" dirty="0">
                <a:latin typeface="Calibri"/>
                <a:cs typeface="Calibri"/>
              </a:rPr>
              <a:t>e</a:t>
            </a:r>
            <a:r>
              <a:rPr sz="2667" dirty="0">
                <a:latin typeface="Calibri"/>
                <a:cs typeface="Calibri"/>
              </a:rPr>
              <a:t>ar </a:t>
            </a:r>
            <a:r>
              <a:rPr sz="2667" spc="-7" dirty="0">
                <a:latin typeface="Calibri"/>
                <a:cs typeface="Calibri"/>
              </a:rPr>
              <a:t>e</a:t>
            </a:r>
            <a:r>
              <a:rPr sz="2667" dirty="0">
                <a:latin typeface="Calibri"/>
                <a:cs typeface="Calibri"/>
              </a:rPr>
              <a:t>nds</a:t>
            </a:r>
            <a:r>
              <a:rPr sz="2667" spc="-20" dirty="0">
                <a:latin typeface="Calibri"/>
                <a:cs typeface="Calibri"/>
              </a:rPr>
              <a:t> </a:t>
            </a:r>
            <a:r>
              <a:rPr sz="2667" spc="-7" dirty="0">
                <a:latin typeface="Calibri"/>
                <a:cs typeface="Calibri"/>
              </a:rPr>
              <a:t>o</a:t>
            </a:r>
            <a:r>
              <a:rPr sz="2667" dirty="0">
                <a:latin typeface="Calibri"/>
                <a:cs typeface="Calibri"/>
              </a:rPr>
              <a:t>n</a:t>
            </a:r>
            <a:r>
              <a:rPr sz="2667" spc="-7" dirty="0">
                <a:latin typeface="Calibri"/>
                <a:cs typeface="Calibri"/>
              </a:rPr>
              <a:t> </a:t>
            </a:r>
            <a:r>
              <a:rPr lang="en-US" sz="2667" spc="-7" dirty="0" smtClean="0">
                <a:latin typeface="Calibri"/>
                <a:cs typeface="Calibri"/>
              </a:rPr>
              <a:t>Sept.</a:t>
            </a:r>
            <a:r>
              <a:rPr sz="2667" spc="-13" dirty="0" smtClean="0">
                <a:latin typeface="Calibri"/>
                <a:cs typeface="Calibri"/>
              </a:rPr>
              <a:t> </a:t>
            </a:r>
            <a:r>
              <a:rPr sz="2667" dirty="0">
                <a:latin typeface="Calibri"/>
                <a:cs typeface="Calibri"/>
              </a:rPr>
              <a:t>30,</a:t>
            </a:r>
            <a:r>
              <a:rPr sz="2667" spc="-27" dirty="0">
                <a:latin typeface="Calibri"/>
                <a:cs typeface="Calibri"/>
              </a:rPr>
              <a:t> </a:t>
            </a:r>
            <a:r>
              <a:rPr sz="2667" dirty="0">
                <a:latin typeface="Calibri"/>
                <a:cs typeface="Calibri"/>
              </a:rPr>
              <a:t>2016.</a:t>
            </a:r>
            <a:r>
              <a:rPr sz="2667" spc="-47" dirty="0">
                <a:latin typeface="Calibri"/>
                <a:cs typeface="Calibri"/>
              </a:rPr>
              <a:t> </a:t>
            </a:r>
            <a:r>
              <a:rPr sz="2667" spc="-200" dirty="0">
                <a:latin typeface="Calibri"/>
                <a:cs typeface="Calibri"/>
              </a:rPr>
              <a:t>Y</a:t>
            </a:r>
            <a:r>
              <a:rPr sz="2667" spc="-7" dirty="0">
                <a:latin typeface="Calibri"/>
                <a:cs typeface="Calibri"/>
              </a:rPr>
              <a:t>o</a:t>
            </a:r>
            <a:r>
              <a:rPr sz="2667" dirty="0">
                <a:latin typeface="Calibri"/>
                <a:cs typeface="Calibri"/>
              </a:rPr>
              <a:t>u</a:t>
            </a:r>
            <a:r>
              <a:rPr sz="2667" spc="-27" dirty="0">
                <a:latin typeface="Calibri"/>
                <a:cs typeface="Calibri"/>
              </a:rPr>
              <a:t> </a:t>
            </a:r>
            <a:r>
              <a:rPr sz="2667" spc="-7" dirty="0">
                <a:latin typeface="Calibri"/>
                <a:cs typeface="Calibri"/>
              </a:rPr>
              <a:t>m</a:t>
            </a:r>
            <a:r>
              <a:rPr sz="2667" dirty="0">
                <a:latin typeface="Calibri"/>
                <a:cs typeface="Calibri"/>
              </a:rPr>
              <a:t>u</a:t>
            </a:r>
            <a:r>
              <a:rPr sz="2667" spc="-40" dirty="0">
                <a:latin typeface="Calibri"/>
                <a:cs typeface="Calibri"/>
              </a:rPr>
              <a:t>s</a:t>
            </a:r>
            <a:r>
              <a:rPr sz="2667" dirty="0">
                <a:latin typeface="Calibri"/>
                <a:cs typeface="Calibri"/>
              </a:rPr>
              <a:t>t </a:t>
            </a:r>
            <a:r>
              <a:rPr sz="2667" spc="-7" dirty="0">
                <a:latin typeface="Calibri"/>
                <a:cs typeface="Calibri"/>
              </a:rPr>
              <a:t>s</a:t>
            </a:r>
            <a:r>
              <a:rPr sz="2667" dirty="0">
                <a:latin typeface="Calibri"/>
                <a:cs typeface="Calibri"/>
              </a:rPr>
              <a:t>ub</a:t>
            </a:r>
            <a:r>
              <a:rPr sz="2667" spc="-7" dirty="0">
                <a:latin typeface="Calibri"/>
                <a:cs typeface="Calibri"/>
              </a:rPr>
              <a:t>mi</a:t>
            </a:r>
            <a:r>
              <a:rPr sz="2667" dirty="0">
                <a:latin typeface="Calibri"/>
                <a:cs typeface="Calibri"/>
              </a:rPr>
              <a:t>t </a:t>
            </a:r>
            <a:r>
              <a:rPr sz="2667" spc="-27" dirty="0">
                <a:latin typeface="Calibri"/>
                <a:cs typeface="Calibri"/>
              </a:rPr>
              <a:t>y</a:t>
            </a:r>
            <a:r>
              <a:rPr sz="2667" spc="-7" dirty="0">
                <a:latin typeface="Calibri"/>
                <a:cs typeface="Calibri"/>
              </a:rPr>
              <a:t>o</a:t>
            </a:r>
            <a:r>
              <a:rPr sz="2667" dirty="0">
                <a:latin typeface="Calibri"/>
                <a:cs typeface="Calibri"/>
              </a:rPr>
              <a:t>ur</a:t>
            </a:r>
            <a:r>
              <a:rPr sz="2667" spc="-33" dirty="0">
                <a:latin typeface="Calibri"/>
                <a:cs typeface="Calibri"/>
              </a:rPr>
              <a:t> </a:t>
            </a:r>
            <a:r>
              <a:rPr sz="2667" dirty="0">
                <a:latin typeface="Calibri"/>
                <a:cs typeface="Calibri"/>
              </a:rPr>
              <a:t>aud</a:t>
            </a:r>
            <a:r>
              <a:rPr sz="2667" spc="-7" dirty="0">
                <a:latin typeface="Calibri"/>
                <a:cs typeface="Calibri"/>
              </a:rPr>
              <a:t>i</a:t>
            </a:r>
            <a:r>
              <a:rPr sz="2667" dirty="0">
                <a:latin typeface="Calibri"/>
                <a:cs typeface="Calibri"/>
              </a:rPr>
              <a:t>t </a:t>
            </a:r>
            <a:r>
              <a:rPr sz="2667" spc="-7" dirty="0">
                <a:latin typeface="Calibri"/>
                <a:cs typeface="Calibri"/>
              </a:rPr>
              <a:t>wi</a:t>
            </a:r>
            <a:r>
              <a:rPr sz="2667" dirty="0">
                <a:latin typeface="Calibri"/>
                <a:cs typeface="Calibri"/>
              </a:rPr>
              <a:t>th</a:t>
            </a:r>
            <a:r>
              <a:rPr sz="2667" spc="-7" dirty="0">
                <a:latin typeface="Calibri"/>
                <a:cs typeface="Calibri"/>
              </a:rPr>
              <a:t>i</a:t>
            </a:r>
            <a:r>
              <a:rPr sz="2667" dirty="0">
                <a:latin typeface="Calibri"/>
                <a:cs typeface="Calibri"/>
              </a:rPr>
              <a:t>n</a:t>
            </a:r>
            <a:r>
              <a:rPr sz="2667" spc="-7" dirty="0">
                <a:latin typeface="Calibri"/>
                <a:cs typeface="Calibri"/>
              </a:rPr>
              <a:t> </a:t>
            </a:r>
            <a:r>
              <a:rPr sz="2667" dirty="0">
                <a:latin typeface="Calibri"/>
                <a:cs typeface="Calibri"/>
              </a:rPr>
              <a:t>9</a:t>
            </a:r>
            <a:r>
              <a:rPr sz="2667" spc="-7" dirty="0">
                <a:latin typeface="Calibri"/>
                <a:cs typeface="Calibri"/>
              </a:rPr>
              <a:t> mo</a:t>
            </a:r>
            <a:r>
              <a:rPr sz="2667" spc="-33" dirty="0">
                <a:latin typeface="Calibri"/>
                <a:cs typeface="Calibri"/>
              </a:rPr>
              <a:t>n</a:t>
            </a:r>
            <a:r>
              <a:rPr sz="2667" dirty="0">
                <a:latin typeface="Calibri"/>
                <a:cs typeface="Calibri"/>
              </a:rPr>
              <a:t>th</a:t>
            </a:r>
            <a:r>
              <a:rPr sz="2667" spc="-7" dirty="0">
                <a:latin typeface="Calibri"/>
                <a:cs typeface="Calibri"/>
              </a:rPr>
              <a:t>s</a:t>
            </a:r>
            <a:r>
              <a:rPr sz="2667" dirty="0">
                <a:latin typeface="Calibri"/>
                <a:cs typeface="Calibri"/>
              </a:rPr>
              <a:t>,</a:t>
            </a:r>
            <a:r>
              <a:rPr sz="2667" spc="7" dirty="0">
                <a:latin typeface="Calibri"/>
                <a:cs typeface="Calibri"/>
              </a:rPr>
              <a:t> </a:t>
            </a:r>
            <a:r>
              <a:rPr sz="2667" spc="-13" dirty="0">
                <a:latin typeface="Calibri"/>
                <a:cs typeface="Calibri"/>
              </a:rPr>
              <a:t>b</a:t>
            </a:r>
            <a:r>
              <a:rPr sz="2667" dirty="0">
                <a:latin typeface="Calibri"/>
                <a:cs typeface="Calibri"/>
              </a:rPr>
              <a:t>y </a:t>
            </a:r>
            <a:r>
              <a:rPr sz="2667" dirty="0" smtClean="0">
                <a:latin typeface="Calibri"/>
                <a:cs typeface="Calibri"/>
              </a:rPr>
              <a:t>Ma</a:t>
            </a:r>
            <a:r>
              <a:rPr lang="en-US" sz="2667" spc="-40" dirty="0">
                <a:latin typeface="Calibri"/>
                <a:cs typeface="Calibri"/>
              </a:rPr>
              <a:t>y</a:t>
            </a:r>
            <a:r>
              <a:rPr sz="2667" spc="-13" dirty="0" smtClean="0">
                <a:latin typeface="Calibri"/>
                <a:cs typeface="Calibri"/>
              </a:rPr>
              <a:t> </a:t>
            </a:r>
            <a:r>
              <a:rPr sz="2667" dirty="0">
                <a:latin typeface="Calibri"/>
                <a:cs typeface="Calibri"/>
              </a:rPr>
              <a:t>31,</a:t>
            </a:r>
            <a:r>
              <a:rPr sz="2667" spc="-27" dirty="0">
                <a:latin typeface="Calibri"/>
                <a:cs typeface="Calibri"/>
              </a:rPr>
              <a:t> </a:t>
            </a:r>
            <a:r>
              <a:rPr sz="2667" dirty="0">
                <a:latin typeface="Calibri"/>
                <a:cs typeface="Calibri"/>
              </a:rPr>
              <a:t>2017</a:t>
            </a:r>
            <a:r>
              <a:rPr sz="2667" spc="-40" dirty="0">
                <a:latin typeface="Calibri"/>
                <a:cs typeface="Calibri"/>
              </a:rPr>
              <a:t> </a:t>
            </a:r>
            <a:r>
              <a:rPr sz="2667" spc="-7" dirty="0">
                <a:latin typeface="Calibri"/>
                <a:cs typeface="Calibri"/>
              </a:rPr>
              <a:t>i</a:t>
            </a:r>
            <a:r>
              <a:rPr sz="2667" dirty="0">
                <a:latin typeface="Calibri"/>
                <a:cs typeface="Calibri"/>
              </a:rPr>
              <a:t>n</a:t>
            </a:r>
            <a:r>
              <a:rPr sz="2667" spc="-7" dirty="0">
                <a:latin typeface="Calibri"/>
                <a:cs typeface="Calibri"/>
              </a:rPr>
              <a:t> </a:t>
            </a:r>
            <a:r>
              <a:rPr sz="2667" dirty="0">
                <a:latin typeface="Calibri"/>
                <a:cs typeface="Calibri"/>
              </a:rPr>
              <a:t>th</a:t>
            </a:r>
            <a:r>
              <a:rPr sz="2667" spc="-7" dirty="0">
                <a:latin typeface="Calibri"/>
                <a:cs typeface="Calibri"/>
              </a:rPr>
              <a:t>i</a:t>
            </a:r>
            <a:r>
              <a:rPr sz="2667" dirty="0">
                <a:latin typeface="Calibri"/>
                <a:cs typeface="Calibri"/>
              </a:rPr>
              <a:t>s</a:t>
            </a:r>
            <a:r>
              <a:rPr sz="2667" spc="13" dirty="0">
                <a:latin typeface="Calibri"/>
                <a:cs typeface="Calibri"/>
              </a:rPr>
              <a:t> </a:t>
            </a:r>
            <a:r>
              <a:rPr sz="2667" spc="-53" dirty="0">
                <a:latin typeface="Calibri"/>
                <a:cs typeface="Calibri"/>
              </a:rPr>
              <a:t>ex</a:t>
            </a:r>
            <a:r>
              <a:rPr sz="2667" dirty="0">
                <a:latin typeface="Calibri"/>
                <a:cs typeface="Calibri"/>
              </a:rPr>
              <a:t>a</a:t>
            </a:r>
            <a:r>
              <a:rPr sz="2667" spc="-7" dirty="0">
                <a:latin typeface="Calibri"/>
                <a:cs typeface="Calibri"/>
              </a:rPr>
              <a:t>m</a:t>
            </a:r>
            <a:r>
              <a:rPr sz="2667" dirty="0">
                <a:latin typeface="Calibri"/>
                <a:cs typeface="Calibri"/>
              </a:rPr>
              <a:t>p</a:t>
            </a:r>
            <a:r>
              <a:rPr sz="2667" spc="-7" dirty="0">
                <a:latin typeface="Calibri"/>
                <a:cs typeface="Calibri"/>
              </a:rPr>
              <a:t>le</a:t>
            </a:r>
            <a:r>
              <a:rPr sz="2667" dirty="0">
                <a:latin typeface="Calibri"/>
                <a:cs typeface="Calibri"/>
              </a:rPr>
              <a:t>.</a:t>
            </a:r>
          </a:p>
        </p:txBody>
      </p:sp>
      <p:pic>
        <p:nvPicPr>
          <p:cNvPr id="9" name="Picture 8" descr="https://spintranet.alsde.edu/Templates/SDE-web-us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15154" y="4880666"/>
            <a:ext cx="1676110" cy="1425740"/>
          </a:xfrm>
          <a:prstGeom prst="rect">
            <a:avLst/>
          </a:prstGeom>
          <a:noFill/>
          <a:ln>
            <a:noFill/>
          </a:ln>
        </p:spPr>
      </p:pic>
    </p:spTree>
    <p:extLst>
      <p:ext uri="{BB962C8B-B14F-4D97-AF65-F5344CB8AC3E}">
        <p14:creationId xmlns:p14="http://schemas.microsoft.com/office/powerpoint/2010/main" val="6564412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17425" y="6341871"/>
            <a:ext cx="11673839" cy="168655"/>
          </a:xfrm>
          <a:prstGeom prst="rect">
            <a:avLst/>
          </a:prstGeom>
          <a:blipFill>
            <a:blip r:embed="rId3" cstate="print"/>
            <a:stretch>
              <a:fillRect/>
            </a:stretch>
          </a:blipFill>
        </p:spPr>
        <p:txBody>
          <a:bodyPr wrap="square" lIns="0" tIns="0" rIns="0" bIns="0" rtlCol="0"/>
          <a:lstStyle/>
          <a:p>
            <a:endParaRPr sz="2400" dirty="0"/>
          </a:p>
        </p:txBody>
      </p:sp>
      <p:sp>
        <p:nvSpPr>
          <p:cNvPr id="3" name="object 3"/>
          <p:cNvSpPr/>
          <p:nvPr/>
        </p:nvSpPr>
        <p:spPr>
          <a:xfrm>
            <a:off x="287867" y="6375400"/>
            <a:ext cx="11531600" cy="0"/>
          </a:xfrm>
          <a:custGeom>
            <a:avLst/>
            <a:gdLst/>
            <a:ahLst/>
            <a:cxnLst/>
            <a:rect l="l" t="t" r="r" b="b"/>
            <a:pathLst>
              <a:path w="8648700">
                <a:moveTo>
                  <a:pt x="0" y="0"/>
                </a:moveTo>
                <a:lnTo>
                  <a:pt x="8648700" y="0"/>
                </a:lnTo>
              </a:path>
            </a:pathLst>
          </a:custGeom>
          <a:ln w="19050">
            <a:solidFill>
              <a:srgbClr val="464646"/>
            </a:solidFill>
          </a:ln>
        </p:spPr>
        <p:txBody>
          <a:bodyPr wrap="square" lIns="0" tIns="0" rIns="0" bIns="0" rtlCol="0"/>
          <a:lstStyle/>
          <a:p>
            <a:endParaRPr sz="2400" dirty="0"/>
          </a:p>
        </p:txBody>
      </p:sp>
      <p:sp>
        <p:nvSpPr>
          <p:cNvPr id="5" name="object 5"/>
          <p:cNvSpPr txBox="1">
            <a:spLocks noGrp="1"/>
          </p:cNvSpPr>
          <p:nvPr>
            <p:ph type="title"/>
          </p:nvPr>
        </p:nvSpPr>
        <p:spPr>
          <a:xfrm>
            <a:off x="410918" y="460833"/>
            <a:ext cx="15434167" cy="1182367"/>
          </a:xfrm>
          <a:prstGeom prst="rect">
            <a:avLst/>
          </a:prstGeom>
        </p:spPr>
        <p:txBody>
          <a:bodyPr vert="horz" wrap="square" lIns="0" tIns="439412" rIns="0" bIns="0" rtlCol="0">
            <a:spAutoFit/>
          </a:bodyPr>
          <a:lstStyle/>
          <a:p>
            <a:pPr marL="626518"/>
            <a:r>
              <a:rPr spc="-33" dirty="0"/>
              <a:t>T</a:t>
            </a:r>
            <a:r>
              <a:rPr dirty="0"/>
              <a:t>imeli</a:t>
            </a:r>
            <a:r>
              <a:rPr spc="-33" dirty="0"/>
              <a:t>n</a:t>
            </a:r>
            <a:r>
              <a:rPr dirty="0"/>
              <a:t>e:</a:t>
            </a:r>
            <a:r>
              <a:rPr spc="-27" dirty="0"/>
              <a:t> </a:t>
            </a:r>
            <a:r>
              <a:rPr dirty="0"/>
              <a:t>I</a:t>
            </a:r>
            <a:r>
              <a:rPr spc="-33" dirty="0"/>
              <a:t>n</a:t>
            </a:r>
            <a:r>
              <a:rPr spc="-20" dirty="0"/>
              <a:t>d</a:t>
            </a:r>
            <a:r>
              <a:rPr dirty="0"/>
              <a:t>i</a:t>
            </a:r>
            <a:r>
              <a:rPr spc="-20" dirty="0"/>
              <a:t>re</a:t>
            </a:r>
            <a:r>
              <a:rPr spc="-27" dirty="0"/>
              <a:t>c</a:t>
            </a:r>
            <a:r>
              <a:rPr spc="-13" dirty="0"/>
              <a:t>t</a:t>
            </a:r>
            <a:r>
              <a:rPr spc="-7" dirty="0"/>
              <a:t> C</a:t>
            </a:r>
            <a:r>
              <a:rPr dirty="0"/>
              <a:t>ost</a:t>
            </a: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3866"/>
            <a:fld id="{81D60167-4931-47E6-BA6A-407CBD079E47}" type="slidenum">
              <a:rPr spc="-13" dirty="0"/>
              <a:pPr marL="33866"/>
              <a:t>44</a:t>
            </a:fld>
            <a:endParaRPr spc="-13" dirty="0"/>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6933"/>
            <a:r>
              <a:rPr spc="-7" dirty="0"/>
              <a:t>U</a:t>
            </a:r>
            <a:r>
              <a:rPr spc="-13" dirty="0"/>
              <a:t>pdat</a:t>
            </a:r>
            <a:r>
              <a:rPr spc="7" dirty="0"/>
              <a:t>e</a:t>
            </a:r>
            <a:r>
              <a:rPr spc="-7" dirty="0"/>
              <a:t>d</a:t>
            </a:r>
            <a:r>
              <a:rPr spc="47" dirty="0"/>
              <a:t> </a:t>
            </a:r>
            <a:r>
              <a:rPr spc="-7" dirty="0"/>
              <a:t>F</a:t>
            </a:r>
            <a:r>
              <a:rPr spc="7" dirty="0"/>
              <a:t>e</a:t>
            </a:r>
            <a:r>
              <a:rPr spc="-7" dirty="0"/>
              <a:t>b </a:t>
            </a:r>
            <a:r>
              <a:rPr spc="-13" dirty="0"/>
              <a:t>4</a:t>
            </a:r>
            <a:r>
              <a:rPr spc="-7" dirty="0"/>
              <a:t>,</a:t>
            </a:r>
            <a:r>
              <a:rPr spc="13" dirty="0"/>
              <a:t> </a:t>
            </a:r>
            <a:r>
              <a:rPr spc="-13" dirty="0"/>
              <a:t>2015</a:t>
            </a:r>
          </a:p>
        </p:txBody>
      </p:sp>
      <p:sp>
        <p:nvSpPr>
          <p:cNvPr id="6" name="object 6"/>
          <p:cNvSpPr txBox="1"/>
          <p:nvPr/>
        </p:nvSpPr>
        <p:spPr>
          <a:xfrm>
            <a:off x="714587" y="1867239"/>
            <a:ext cx="10652760" cy="3673057"/>
          </a:xfrm>
          <a:prstGeom prst="rect">
            <a:avLst/>
          </a:prstGeom>
        </p:spPr>
        <p:txBody>
          <a:bodyPr vert="horz" wrap="square" lIns="0" tIns="0" rIns="0" bIns="0" rtlCol="0">
            <a:spAutoFit/>
          </a:bodyPr>
          <a:lstStyle/>
          <a:p>
            <a:pPr marL="443642" marR="434329" indent="-426709">
              <a:buClr>
                <a:srgbClr val="DA1F28"/>
              </a:buClr>
              <a:buSzPct val="59090"/>
              <a:buFont typeface="Wingdings"/>
              <a:buChar char=""/>
              <a:tabLst>
                <a:tab pos="443642" algn="l"/>
              </a:tabLst>
            </a:pPr>
            <a:r>
              <a:rPr sz="2933" spc="-20" dirty="0">
                <a:latin typeface="Calibri"/>
                <a:cs typeface="Calibri"/>
              </a:rPr>
              <a:t>In</a:t>
            </a:r>
            <a:r>
              <a:rPr sz="2933" spc="-27" dirty="0">
                <a:latin typeface="Calibri"/>
                <a:cs typeface="Calibri"/>
              </a:rPr>
              <a:t>d</a:t>
            </a:r>
            <a:r>
              <a:rPr sz="2933" dirty="0">
                <a:latin typeface="Calibri"/>
                <a:cs typeface="Calibri"/>
              </a:rPr>
              <a:t>i</a:t>
            </a:r>
            <a:r>
              <a:rPr sz="2933" spc="-47" dirty="0">
                <a:latin typeface="Calibri"/>
                <a:cs typeface="Calibri"/>
              </a:rPr>
              <a:t>r</a:t>
            </a:r>
            <a:r>
              <a:rPr sz="2933" spc="-27" dirty="0">
                <a:latin typeface="Calibri"/>
                <a:cs typeface="Calibri"/>
              </a:rPr>
              <a:t>ec</a:t>
            </a:r>
            <a:r>
              <a:rPr sz="2933" spc="-13" dirty="0">
                <a:latin typeface="Calibri"/>
                <a:cs typeface="Calibri"/>
              </a:rPr>
              <a:t>t Co</a:t>
            </a:r>
            <a:r>
              <a:rPr sz="2933" spc="-40" dirty="0">
                <a:latin typeface="Calibri"/>
                <a:cs typeface="Calibri"/>
              </a:rPr>
              <a:t>s</a:t>
            </a:r>
            <a:r>
              <a:rPr sz="2933" spc="-13" dirty="0">
                <a:latin typeface="Calibri"/>
                <a:cs typeface="Calibri"/>
              </a:rPr>
              <a:t>t</a:t>
            </a:r>
            <a:r>
              <a:rPr sz="2933" dirty="0">
                <a:latin typeface="Calibri"/>
                <a:cs typeface="Calibri"/>
              </a:rPr>
              <a:t> </a:t>
            </a:r>
            <a:r>
              <a:rPr sz="2933" spc="-47" dirty="0">
                <a:latin typeface="Calibri"/>
                <a:cs typeface="Calibri"/>
              </a:rPr>
              <a:t>r</a:t>
            </a:r>
            <a:r>
              <a:rPr sz="2933" spc="-27" dirty="0">
                <a:latin typeface="Calibri"/>
                <a:cs typeface="Calibri"/>
              </a:rPr>
              <a:t>equ</a:t>
            </a:r>
            <a:r>
              <a:rPr sz="2933" dirty="0">
                <a:latin typeface="Calibri"/>
                <a:cs typeface="Calibri"/>
              </a:rPr>
              <a:t>i</a:t>
            </a:r>
            <a:r>
              <a:rPr sz="2933" spc="-47" dirty="0">
                <a:latin typeface="Calibri"/>
                <a:cs typeface="Calibri"/>
              </a:rPr>
              <a:t>r</a:t>
            </a:r>
            <a:r>
              <a:rPr sz="2933" spc="-27" dirty="0">
                <a:latin typeface="Calibri"/>
                <a:cs typeface="Calibri"/>
              </a:rPr>
              <a:t>eme</a:t>
            </a:r>
            <a:r>
              <a:rPr sz="2933" spc="-60" dirty="0">
                <a:latin typeface="Calibri"/>
                <a:cs typeface="Calibri"/>
              </a:rPr>
              <a:t>n</a:t>
            </a:r>
            <a:r>
              <a:rPr sz="2933" spc="-20" dirty="0">
                <a:latin typeface="Calibri"/>
                <a:cs typeface="Calibri"/>
              </a:rPr>
              <a:t>t</a:t>
            </a:r>
            <a:r>
              <a:rPr sz="2933" spc="-13" dirty="0">
                <a:latin typeface="Calibri"/>
                <a:cs typeface="Calibri"/>
              </a:rPr>
              <a:t>s</a:t>
            </a:r>
            <a:r>
              <a:rPr sz="2933" spc="27" dirty="0">
                <a:latin typeface="Calibri"/>
                <a:cs typeface="Calibri"/>
              </a:rPr>
              <a:t> </a:t>
            </a:r>
            <a:r>
              <a:rPr sz="2933" spc="-20" dirty="0">
                <a:latin typeface="Calibri"/>
                <a:cs typeface="Calibri"/>
              </a:rPr>
              <a:t>a</a:t>
            </a:r>
            <a:r>
              <a:rPr sz="2933" spc="-27" dirty="0">
                <a:latin typeface="Calibri"/>
                <a:cs typeface="Calibri"/>
              </a:rPr>
              <a:t>pp</a:t>
            </a:r>
            <a:r>
              <a:rPr sz="2933" dirty="0">
                <a:latin typeface="Calibri"/>
                <a:cs typeface="Calibri"/>
              </a:rPr>
              <a:t>l</a:t>
            </a:r>
            <a:r>
              <a:rPr sz="2933" spc="-13" dirty="0">
                <a:latin typeface="Calibri"/>
                <a:cs typeface="Calibri"/>
              </a:rPr>
              <a:t>y</a:t>
            </a:r>
            <a:r>
              <a:rPr sz="2933" spc="-20" dirty="0">
                <a:latin typeface="Calibri"/>
                <a:cs typeface="Calibri"/>
              </a:rPr>
              <a:t> </a:t>
            </a:r>
            <a:r>
              <a:rPr sz="2933" spc="-53" dirty="0">
                <a:latin typeface="Calibri"/>
                <a:cs typeface="Calibri"/>
              </a:rPr>
              <a:t>t</a:t>
            </a:r>
            <a:r>
              <a:rPr sz="2933" spc="-20" dirty="0">
                <a:latin typeface="Calibri"/>
                <a:cs typeface="Calibri"/>
              </a:rPr>
              <a:t>o</a:t>
            </a:r>
            <a:r>
              <a:rPr sz="2933" spc="33" dirty="0">
                <a:latin typeface="Calibri"/>
                <a:cs typeface="Calibri"/>
              </a:rPr>
              <a:t> </a:t>
            </a:r>
            <a:r>
              <a:rPr sz="2933" spc="-20" dirty="0">
                <a:latin typeface="Calibri"/>
                <a:cs typeface="Calibri"/>
              </a:rPr>
              <a:t>the</a:t>
            </a:r>
            <a:r>
              <a:rPr sz="2933" spc="7" dirty="0">
                <a:latin typeface="Calibri"/>
                <a:cs typeface="Calibri"/>
              </a:rPr>
              <a:t> </a:t>
            </a:r>
            <a:r>
              <a:rPr sz="2933" spc="-13" dirty="0">
                <a:latin typeface="Calibri"/>
                <a:cs typeface="Calibri"/>
              </a:rPr>
              <a:t>f</a:t>
            </a:r>
            <a:r>
              <a:rPr sz="2933" dirty="0">
                <a:latin typeface="Calibri"/>
                <a:cs typeface="Calibri"/>
              </a:rPr>
              <a:t>i</a:t>
            </a:r>
            <a:r>
              <a:rPr sz="2933" spc="-60" dirty="0">
                <a:latin typeface="Calibri"/>
                <a:cs typeface="Calibri"/>
              </a:rPr>
              <a:t>r</a:t>
            </a:r>
            <a:r>
              <a:rPr sz="2933" spc="-40" dirty="0">
                <a:latin typeface="Calibri"/>
                <a:cs typeface="Calibri"/>
              </a:rPr>
              <a:t>s</a:t>
            </a:r>
            <a:r>
              <a:rPr sz="2933" spc="-13" dirty="0">
                <a:latin typeface="Calibri"/>
                <a:cs typeface="Calibri"/>
              </a:rPr>
              <a:t>t f</a:t>
            </a:r>
            <a:r>
              <a:rPr sz="2933" dirty="0">
                <a:latin typeface="Calibri"/>
                <a:cs typeface="Calibri"/>
              </a:rPr>
              <a:t>i</a:t>
            </a:r>
            <a:r>
              <a:rPr sz="2933" spc="-7" dirty="0">
                <a:latin typeface="Calibri"/>
                <a:cs typeface="Calibri"/>
              </a:rPr>
              <a:t>s</a:t>
            </a:r>
            <a:r>
              <a:rPr sz="2933" spc="-53" dirty="0">
                <a:latin typeface="Calibri"/>
                <a:cs typeface="Calibri"/>
              </a:rPr>
              <a:t>c</a:t>
            </a:r>
            <a:r>
              <a:rPr sz="2933" spc="-20" dirty="0">
                <a:latin typeface="Calibri"/>
                <a:cs typeface="Calibri"/>
              </a:rPr>
              <a:t>a</a:t>
            </a:r>
            <a:r>
              <a:rPr sz="2933" dirty="0">
                <a:latin typeface="Calibri"/>
                <a:cs typeface="Calibri"/>
              </a:rPr>
              <a:t>l</a:t>
            </a:r>
            <a:r>
              <a:rPr sz="2933" spc="7" dirty="0">
                <a:latin typeface="Calibri"/>
                <a:cs typeface="Calibri"/>
              </a:rPr>
              <a:t> </a:t>
            </a:r>
            <a:r>
              <a:rPr sz="2933" spc="-47" dirty="0">
                <a:latin typeface="Calibri"/>
                <a:cs typeface="Calibri"/>
              </a:rPr>
              <a:t>y</a:t>
            </a:r>
            <a:r>
              <a:rPr sz="2933" spc="-27" dirty="0">
                <a:latin typeface="Calibri"/>
                <a:cs typeface="Calibri"/>
              </a:rPr>
              <a:t>e</a:t>
            </a:r>
            <a:r>
              <a:rPr sz="2933" spc="-13" dirty="0">
                <a:latin typeface="Calibri"/>
                <a:cs typeface="Calibri"/>
              </a:rPr>
              <a:t>ar</a:t>
            </a:r>
            <a:r>
              <a:rPr sz="2933" spc="-7" dirty="0">
                <a:latin typeface="Calibri"/>
                <a:cs typeface="Calibri"/>
              </a:rPr>
              <a:t> </a:t>
            </a:r>
            <a:r>
              <a:rPr sz="2933" spc="-20" dirty="0">
                <a:latin typeface="Calibri"/>
                <a:cs typeface="Calibri"/>
              </a:rPr>
              <a:t>begi</a:t>
            </a:r>
            <a:r>
              <a:rPr sz="2933" spc="-27" dirty="0">
                <a:latin typeface="Calibri"/>
                <a:cs typeface="Calibri"/>
              </a:rPr>
              <a:t>nn</a:t>
            </a:r>
            <a:r>
              <a:rPr sz="2933" dirty="0">
                <a:latin typeface="Calibri"/>
                <a:cs typeface="Calibri"/>
              </a:rPr>
              <a:t>i</a:t>
            </a:r>
            <a:r>
              <a:rPr sz="2933" spc="-27" dirty="0">
                <a:latin typeface="Calibri"/>
                <a:cs typeface="Calibri"/>
              </a:rPr>
              <a:t>n</a:t>
            </a:r>
            <a:r>
              <a:rPr sz="2933" spc="-20" dirty="0">
                <a:latin typeface="Calibri"/>
                <a:cs typeface="Calibri"/>
              </a:rPr>
              <a:t>g</a:t>
            </a:r>
            <a:r>
              <a:rPr sz="2933" spc="-7" dirty="0">
                <a:latin typeface="Calibri"/>
                <a:cs typeface="Calibri"/>
              </a:rPr>
              <a:t> </a:t>
            </a:r>
            <a:r>
              <a:rPr sz="2933" spc="-33" dirty="0">
                <a:latin typeface="Calibri"/>
                <a:cs typeface="Calibri"/>
              </a:rPr>
              <a:t>a</a:t>
            </a:r>
            <a:r>
              <a:rPr sz="2933" spc="-13" dirty="0">
                <a:latin typeface="Calibri"/>
                <a:cs typeface="Calibri"/>
              </a:rPr>
              <a:t>f</a:t>
            </a:r>
            <a:r>
              <a:rPr sz="2933" spc="-53" dirty="0">
                <a:latin typeface="Calibri"/>
                <a:cs typeface="Calibri"/>
              </a:rPr>
              <a:t>t</a:t>
            </a:r>
            <a:r>
              <a:rPr sz="2933" spc="-27" dirty="0">
                <a:latin typeface="Calibri"/>
                <a:cs typeface="Calibri"/>
              </a:rPr>
              <a:t>e</a:t>
            </a:r>
            <a:r>
              <a:rPr sz="2933" spc="-13" dirty="0">
                <a:latin typeface="Calibri"/>
                <a:cs typeface="Calibri"/>
              </a:rPr>
              <a:t>r</a:t>
            </a:r>
            <a:r>
              <a:rPr sz="2933" spc="7" dirty="0">
                <a:latin typeface="Calibri"/>
                <a:cs typeface="Calibri"/>
              </a:rPr>
              <a:t> </a:t>
            </a:r>
            <a:r>
              <a:rPr sz="2933" spc="-13" dirty="0">
                <a:latin typeface="Calibri"/>
                <a:cs typeface="Calibri"/>
              </a:rPr>
              <a:t>D</a:t>
            </a:r>
            <a:r>
              <a:rPr sz="2933" spc="-27" dirty="0">
                <a:latin typeface="Calibri"/>
                <a:cs typeface="Calibri"/>
              </a:rPr>
              <a:t>e</a:t>
            </a:r>
            <a:r>
              <a:rPr sz="2933" spc="-20" dirty="0">
                <a:latin typeface="Calibri"/>
                <a:cs typeface="Calibri"/>
              </a:rPr>
              <a:t>c</a:t>
            </a:r>
            <a:r>
              <a:rPr sz="2933" spc="-27" dirty="0">
                <a:latin typeface="Calibri"/>
                <a:cs typeface="Calibri"/>
              </a:rPr>
              <a:t>e</a:t>
            </a:r>
            <a:r>
              <a:rPr sz="2933" spc="-33" dirty="0">
                <a:latin typeface="Calibri"/>
                <a:cs typeface="Calibri"/>
              </a:rPr>
              <a:t>m</a:t>
            </a:r>
            <a:r>
              <a:rPr sz="2933" spc="-27" dirty="0">
                <a:latin typeface="Calibri"/>
                <a:cs typeface="Calibri"/>
              </a:rPr>
              <a:t>be</a:t>
            </a:r>
            <a:r>
              <a:rPr sz="2933" spc="-13" dirty="0">
                <a:latin typeface="Calibri"/>
                <a:cs typeface="Calibri"/>
              </a:rPr>
              <a:t>r</a:t>
            </a:r>
            <a:r>
              <a:rPr sz="2933" spc="40" dirty="0">
                <a:latin typeface="Calibri"/>
                <a:cs typeface="Calibri"/>
              </a:rPr>
              <a:t> </a:t>
            </a:r>
            <a:r>
              <a:rPr sz="2933" spc="-13" dirty="0">
                <a:latin typeface="Calibri"/>
                <a:cs typeface="Calibri"/>
              </a:rPr>
              <a:t>26,</a:t>
            </a:r>
            <a:r>
              <a:rPr sz="2933" spc="-20" dirty="0">
                <a:latin typeface="Calibri"/>
                <a:cs typeface="Calibri"/>
              </a:rPr>
              <a:t> </a:t>
            </a:r>
            <a:r>
              <a:rPr sz="2933" spc="-13" dirty="0">
                <a:latin typeface="Calibri"/>
                <a:cs typeface="Calibri"/>
              </a:rPr>
              <a:t>2014.</a:t>
            </a:r>
            <a:endParaRPr sz="2933" dirty="0">
              <a:latin typeface="Calibri"/>
              <a:cs typeface="Calibri"/>
            </a:endParaRPr>
          </a:p>
          <a:p>
            <a:pPr marL="869505" marR="742508" indent="-364058">
              <a:spcBef>
                <a:spcPts val="807"/>
              </a:spcBef>
            </a:pPr>
            <a:r>
              <a:rPr sz="1867" spc="-207" dirty="0">
                <a:solidFill>
                  <a:srgbClr val="2CA1BE"/>
                </a:solidFill>
                <a:latin typeface="Wingdings 2"/>
                <a:cs typeface="Wingdings 2"/>
              </a:rPr>
              <a:t></a:t>
            </a:r>
            <a:r>
              <a:rPr sz="1867" spc="-207" dirty="0">
                <a:solidFill>
                  <a:srgbClr val="2CA1BE"/>
                </a:solidFill>
                <a:latin typeface="Times New Roman"/>
                <a:cs typeface="Times New Roman"/>
              </a:rPr>
              <a:t>   </a:t>
            </a:r>
            <a:r>
              <a:rPr sz="2667" spc="-107" dirty="0">
                <a:latin typeface="Calibri"/>
                <a:cs typeface="Calibri"/>
              </a:rPr>
              <a:t>W</a:t>
            </a:r>
            <a:r>
              <a:rPr sz="2667" spc="-7" dirty="0">
                <a:latin typeface="Calibri"/>
                <a:cs typeface="Calibri"/>
              </a:rPr>
              <a:t>or</a:t>
            </a:r>
            <a:r>
              <a:rPr sz="2667" dirty="0">
                <a:latin typeface="Calibri"/>
                <a:cs typeface="Calibri"/>
              </a:rPr>
              <a:t>k</a:t>
            </a:r>
            <a:r>
              <a:rPr sz="2667" spc="-27" dirty="0">
                <a:latin typeface="Calibri"/>
                <a:cs typeface="Calibri"/>
              </a:rPr>
              <a:t> </a:t>
            </a:r>
            <a:r>
              <a:rPr sz="2667" spc="-7" dirty="0">
                <a:latin typeface="Calibri"/>
                <a:cs typeface="Calibri"/>
              </a:rPr>
              <a:t>wi</a:t>
            </a:r>
            <a:r>
              <a:rPr sz="2667" dirty="0">
                <a:latin typeface="Calibri"/>
                <a:cs typeface="Calibri"/>
              </a:rPr>
              <a:t>th</a:t>
            </a:r>
            <a:r>
              <a:rPr sz="2667" spc="7" dirty="0">
                <a:latin typeface="Calibri"/>
                <a:cs typeface="Calibri"/>
              </a:rPr>
              <a:t> </a:t>
            </a:r>
            <a:r>
              <a:rPr sz="2667" spc="-27" dirty="0">
                <a:latin typeface="Calibri"/>
                <a:cs typeface="Calibri"/>
              </a:rPr>
              <a:t>y</a:t>
            </a:r>
            <a:r>
              <a:rPr sz="2667" spc="-7" dirty="0">
                <a:latin typeface="Calibri"/>
                <a:cs typeface="Calibri"/>
              </a:rPr>
              <a:t>o</a:t>
            </a:r>
            <a:r>
              <a:rPr sz="2667" dirty="0">
                <a:latin typeface="Calibri"/>
                <a:cs typeface="Calibri"/>
              </a:rPr>
              <a:t>ur</a:t>
            </a:r>
            <a:r>
              <a:rPr sz="2667" spc="-33" dirty="0">
                <a:latin typeface="Calibri"/>
                <a:cs typeface="Calibri"/>
              </a:rPr>
              <a:t> </a:t>
            </a:r>
            <a:r>
              <a:rPr sz="2667" spc="-13" dirty="0">
                <a:latin typeface="Calibri"/>
                <a:cs typeface="Calibri"/>
              </a:rPr>
              <a:t>c</a:t>
            </a:r>
            <a:r>
              <a:rPr sz="2667" spc="-7" dirty="0">
                <a:latin typeface="Calibri"/>
                <a:cs typeface="Calibri"/>
              </a:rPr>
              <a:t>o</a:t>
            </a:r>
            <a:r>
              <a:rPr sz="2667" dirty="0">
                <a:latin typeface="Calibri"/>
                <a:cs typeface="Calibri"/>
              </a:rPr>
              <a:t>gn</a:t>
            </a:r>
            <a:r>
              <a:rPr sz="2667" spc="-13" dirty="0">
                <a:latin typeface="Calibri"/>
                <a:cs typeface="Calibri"/>
              </a:rPr>
              <a:t>i</a:t>
            </a:r>
            <a:r>
              <a:rPr sz="2667" spc="-53" dirty="0">
                <a:latin typeface="Calibri"/>
                <a:cs typeface="Calibri"/>
              </a:rPr>
              <a:t>z</a:t>
            </a:r>
            <a:r>
              <a:rPr sz="2667" dirty="0">
                <a:latin typeface="Calibri"/>
                <a:cs typeface="Calibri"/>
              </a:rPr>
              <a:t>a</a:t>
            </a:r>
            <a:r>
              <a:rPr sz="2667" spc="-33" dirty="0">
                <a:latin typeface="Calibri"/>
                <a:cs typeface="Calibri"/>
              </a:rPr>
              <a:t>n</a:t>
            </a:r>
            <a:r>
              <a:rPr sz="2667" dirty="0">
                <a:latin typeface="Calibri"/>
                <a:cs typeface="Calibri"/>
              </a:rPr>
              <a:t>t</a:t>
            </a:r>
            <a:r>
              <a:rPr sz="2667" spc="-27" dirty="0">
                <a:latin typeface="Calibri"/>
                <a:cs typeface="Calibri"/>
              </a:rPr>
              <a:t> </a:t>
            </a:r>
            <a:r>
              <a:rPr sz="2667" dirty="0">
                <a:latin typeface="Calibri"/>
                <a:cs typeface="Calibri"/>
              </a:rPr>
              <a:t>a</a:t>
            </a:r>
            <a:r>
              <a:rPr sz="2667" spc="-13" dirty="0">
                <a:latin typeface="Calibri"/>
                <a:cs typeface="Calibri"/>
              </a:rPr>
              <a:t>g</a:t>
            </a:r>
            <a:r>
              <a:rPr sz="2667" spc="-7" dirty="0">
                <a:latin typeface="Calibri"/>
                <a:cs typeface="Calibri"/>
              </a:rPr>
              <a:t>e</a:t>
            </a:r>
            <a:r>
              <a:rPr sz="2667" dirty="0">
                <a:latin typeface="Calibri"/>
                <a:cs typeface="Calibri"/>
              </a:rPr>
              <a:t>ncy</a:t>
            </a:r>
            <a:r>
              <a:rPr sz="2667" spc="-33" dirty="0">
                <a:latin typeface="Calibri"/>
                <a:cs typeface="Calibri"/>
              </a:rPr>
              <a:t> t</a:t>
            </a:r>
            <a:r>
              <a:rPr sz="2667" dirty="0">
                <a:latin typeface="Calibri"/>
                <a:cs typeface="Calibri"/>
              </a:rPr>
              <a:t>o</a:t>
            </a:r>
            <a:r>
              <a:rPr sz="2667" spc="-13" dirty="0">
                <a:latin typeface="Calibri"/>
                <a:cs typeface="Calibri"/>
              </a:rPr>
              <a:t> </a:t>
            </a:r>
            <a:r>
              <a:rPr sz="2667" spc="-7" dirty="0">
                <a:latin typeface="Calibri"/>
                <a:cs typeface="Calibri"/>
              </a:rPr>
              <a:t>e</a:t>
            </a:r>
            <a:r>
              <a:rPr sz="2667" dirty="0">
                <a:latin typeface="Calibri"/>
                <a:cs typeface="Calibri"/>
              </a:rPr>
              <a:t>n</a:t>
            </a:r>
            <a:r>
              <a:rPr sz="2667" spc="-7" dirty="0">
                <a:latin typeface="Calibri"/>
                <a:cs typeface="Calibri"/>
              </a:rPr>
              <a:t>s</a:t>
            </a:r>
            <a:r>
              <a:rPr sz="2667" dirty="0">
                <a:latin typeface="Calibri"/>
                <a:cs typeface="Calibri"/>
              </a:rPr>
              <a:t>u</a:t>
            </a:r>
            <a:r>
              <a:rPr sz="2667" spc="-40" dirty="0">
                <a:latin typeface="Calibri"/>
                <a:cs typeface="Calibri"/>
              </a:rPr>
              <a:t>r</a:t>
            </a:r>
            <a:r>
              <a:rPr sz="2667" dirty="0">
                <a:latin typeface="Calibri"/>
                <a:cs typeface="Calibri"/>
              </a:rPr>
              <a:t>e </a:t>
            </a:r>
            <a:r>
              <a:rPr sz="2667" spc="-27" dirty="0">
                <a:latin typeface="Calibri"/>
                <a:cs typeface="Calibri"/>
              </a:rPr>
              <a:t>y</a:t>
            </a:r>
            <a:r>
              <a:rPr sz="2667" spc="-7" dirty="0">
                <a:latin typeface="Calibri"/>
                <a:cs typeface="Calibri"/>
              </a:rPr>
              <a:t>o</a:t>
            </a:r>
            <a:r>
              <a:rPr sz="2667" dirty="0">
                <a:latin typeface="Calibri"/>
                <a:cs typeface="Calibri"/>
              </a:rPr>
              <a:t>ur</a:t>
            </a:r>
            <a:r>
              <a:rPr sz="2667" spc="-33" dirty="0">
                <a:latin typeface="Calibri"/>
                <a:cs typeface="Calibri"/>
              </a:rPr>
              <a:t> </a:t>
            </a:r>
            <a:r>
              <a:rPr sz="2667" spc="-7" dirty="0">
                <a:latin typeface="Calibri"/>
                <a:cs typeface="Calibri"/>
              </a:rPr>
              <a:t>i</a:t>
            </a:r>
            <a:r>
              <a:rPr sz="2667" dirty="0">
                <a:latin typeface="Calibri"/>
                <a:cs typeface="Calibri"/>
              </a:rPr>
              <a:t>nd</a:t>
            </a:r>
            <a:r>
              <a:rPr sz="2667" spc="-7" dirty="0">
                <a:latin typeface="Calibri"/>
                <a:cs typeface="Calibri"/>
              </a:rPr>
              <a:t>i</a:t>
            </a:r>
            <a:r>
              <a:rPr sz="2667" spc="-40" dirty="0">
                <a:latin typeface="Calibri"/>
                <a:cs typeface="Calibri"/>
              </a:rPr>
              <a:t>r</a:t>
            </a:r>
            <a:r>
              <a:rPr sz="2667" spc="-7" dirty="0">
                <a:latin typeface="Calibri"/>
                <a:cs typeface="Calibri"/>
              </a:rPr>
              <a:t>e</a:t>
            </a:r>
            <a:r>
              <a:rPr sz="2667" dirty="0">
                <a:latin typeface="Calibri"/>
                <a:cs typeface="Calibri"/>
              </a:rPr>
              <a:t>ct </a:t>
            </a:r>
            <a:r>
              <a:rPr sz="2667" spc="-13" dirty="0">
                <a:latin typeface="Calibri"/>
                <a:cs typeface="Calibri"/>
              </a:rPr>
              <a:t>c</a:t>
            </a:r>
            <a:r>
              <a:rPr sz="2667" spc="-7" dirty="0">
                <a:latin typeface="Calibri"/>
                <a:cs typeface="Calibri"/>
              </a:rPr>
              <a:t>o</a:t>
            </a:r>
            <a:r>
              <a:rPr sz="2667" spc="-40" dirty="0">
                <a:latin typeface="Calibri"/>
                <a:cs typeface="Calibri"/>
              </a:rPr>
              <a:t>s</a:t>
            </a:r>
            <a:r>
              <a:rPr sz="2667" dirty="0">
                <a:latin typeface="Calibri"/>
                <a:cs typeface="Calibri"/>
              </a:rPr>
              <a:t>t </a:t>
            </a:r>
            <a:r>
              <a:rPr sz="2667" spc="-53" dirty="0">
                <a:latin typeface="Calibri"/>
                <a:cs typeface="Calibri"/>
              </a:rPr>
              <a:t>r</a:t>
            </a:r>
            <a:r>
              <a:rPr sz="2667" spc="-33" dirty="0">
                <a:latin typeface="Calibri"/>
                <a:cs typeface="Calibri"/>
              </a:rPr>
              <a:t>at</a:t>
            </a:r>
            <a:r>
              <a:rPr sz="2667" dirty="0">
                <a:latin typeface="Calibri"/>
                <a:cs typeface="Calibri"/>
              </a:rPr>
              <a:t>e p</a:t>
            </a:r>
            <a:r>
              <a:rPr sz="2667" spc="-53" dirty="0">
                <a:latin typeface="Calibri"/>
                <a:cs typeface="Calibri"/>
              </a:rPr>
              <a:t>r</a:t>
            </a:r>
            <a:r>
              <a:rPr sz="2667" spc="-7" dirty="0">
                <a:latin typeface="Calibri"/>
                <a:cs typeface="Calibri"/>
              </a:rPr>
              <a:t>o</a:t>
            </a:r>
            <a:r>
              <a:rPr sz="2667" dirty="0">
                <a:latin typeface="Calibri"/>
                <a:cs typeface="Calibri"/>
              </a:rPr>
              <a:t>p</a:t>
            </a:r>
            <a:r>
              <a:rPr sz="2667" spc="-7" dirty="0">
                <a:latin typeface="Calibri"/>
                <a:cs typeface="Calibri"/>
              </a:rPr>
              <a:t>os</a:t>
            </a:r>
            <a:r>
              <a:rPr sz="2667" dirty="0">
                <a:latin typeface="Calibri"/>
                <a:cs typeface="Calibri"/>
              </a:rPr>
              <a:t>al </a:t>
            </a:r>
            <a:r>
              <a:rPr sz="2667" spc="-40" dirty="0">
                <a:latin typeface="Calibri"/>
                <a:cs typeface="Calibri"/>
              </a:rPr>
              <a:t>r</a:t>
            </a:r>
            <a:r>
              <a:rPr sz="2667" spc="-20" dirty="0">
                <a:latin typeface="Calibri"/>
                <a:cs typeface="Calibri"/>
              </a:rPr>
              <a:t>e</a:t>
            </a:r>
            <a:r>
              <a:rPr sz="2667" spc="-7" dirty="0">
                <a:latin typeface="Calibri"/>
                <a:cs typeface="Calibri"/>
              </a:rPr>
              <a:t>fle</a:t>
            </a:r>
            <a:r>
              <a:rPr sz="2667" dirty="0">
                <a:latin typeface="Calibri"/>
                <a:cs typeface="Calibri"/>
              </a:rPr>
              <a:t>cts</a:t>
            </a:r>
            <a:r>
              <a:rPr sz="2667" spc="13" dirty="0">
                <a:latin typeface="Calibri"/>
                <a:cs typeface="Calibri"/>
              </a:rPr>
              <a:t> </a:t>
            </a:r>
            <a:r>
              <a:rPr sz="2667" dirty="0">
                <a:latin typeface="Calibri"/>
                <a:cs typeface="Calibri"/>
              </a:rPr>
              <a:t>d</a:t>
            </a:r>
            <a:r>
              <a:rPr sz="2667" spc="-7" dirty="0">
                <a:latin typeface="Calibri"/>
                <a:cs typeface="Calibri"/>
              </a:rPr>
              <a:t>e</a:t>
            </a:r>
            <a:r>
              <a:rPr sz="2667" dirty="0">
                <a:latin typeface="Calibri"/>
                <a:cs typeface="Calibri"/>
              </a:rPr>
              <a:t>c</a:t>
            </a:r>
            <a:r>
              <a:rPr sz="2667" spc="-7" dirty="0">
                <a:latin typeface="Calibri"/>
                <a:cs typeface="Calibri"/>
              </a:rPr>
              <a:t>isio</a:t>
            </a:r>
            <a:r>
              <a:rPr sz="2667" dirty="0">
                <a:latin typeface="Calibri"/>
                <a:cs typeface="Calibri"/>
              </a:rPr>
              <a:t>ns app</a:t>
            </a:r>
            <a:r>
              <a:rPr sz="2667" spc="-53" dirty="0">
                <a:latin typeface="Calibri"/>
                <a:cs typeface="Calibri"/>
              </a:rPr>
              <a:t>r</a:t>
            </a:r>
            <a:r>
              <a:rPr sz="2667" spc="-7" dirty="0">
                <a:latin typeface="Calibri"/>
                <a:cs typeface="Calibri"/>
              </a:rPr>
              <a:t>o</a:t>
            </a:r>
            <a:r>
              <a:rPr sz="2667" dirty="0">
                <a:latin typeface="Calibri"/>
                <a:cs typeface="Calibri"/>
              </a:rPr>
              <a:t>p</a:t>
            </a:r>
            <a:r>
              <a:rPr sz="2667" spc="-7" dirty="0">
                <a:latin typeface="Calibri"/>
                <a:cs typeface="Calibri"/>
              </a:rPr>
              <a:t>ri</a:t>
            </a:r>
            <a:r>
              <a:rPr sz="2667" spc="-33" dirty="0">
                <a:latin typeface="Calibri"/>
                <a:cs typeface="Calibri"/>
              </a:rPr>
              <a:t>at</a:t>
            </a:r>
            <a:r>
              <a:rPr sz="2667" dirty="0">
                <a:latin typeface="Calibri"/>
                <a:cs typeface="Calibri"/>
              </a:rPr>
              <a:t>e</a:t>
            </a:r>
            <a:r>
              <a:rPr sz="2667" spc="20" dirty="0">
                <a:latin typeface="Calibri"/>
                <a:cs typeface="Calibri"/>
              </a:rPr>
              <a:t> </a:t>
            </a:r>
            <a:r>
              <a:rPr sz="2667" spc="-53" dirty="0">
                <a:latin typeface="Calibri"/>
                <a:cs typeface="Calibri"/>
              </a:rPr>
              <a:t>f</a:t>
            </a:r>
            <a:r>
              <a:rPr sz="2667" spc="-7" dirty="0">
                <a:latin typeface="Calibri"/>
                <a:cs typeface="Calibri"/>
              </a:rPr>
              <a:t>o</a:t>
            </a:r>
            <a:r>
              <a:rPr sz="2667" dirty="0">
                <a:latin typeface="Calibri"/>
                <a:cs typeface="Calibri"/>
              </a:rPr>
              <a:t>r</a:t>
            </a:r>
            <a:r>
              <a:rPr sz="2667" spc="-20" dirty="0">
                <a:latin typeface="Calibri"/>
                <a:cs typeface="Calibri"/>
              </a:rPr>
              <a:t> </a:t>
            </a:r>
            <a:r>
              <a:rPr sz="2667" spc="-27" dirty="0">
                <a:latin typeface="Calibri"/>
                <a:cs typeface="Calibri"/>
              </a:rPr>
              <a:t>y</a:t>
            </a:r>
            <a:r>
              <a:rPr sz="2667" spc="-7" dirty="0">
                <a:latin typeface="Calibri"/>
                <a:cs typeface="Calibri"/>
              </a:rPr>
              <a:t>o</a:t>
            </a:r>
            <a:r>
              <a:rPr sz="2667" dirty="0">
                <a:latin typeface="Calibri"/>
                <a:cs typeface="Calibri"/>
              </a:rPr>
              <a:t>ur</a:t>
            </a:r>
            <a:r>
              <a:rPr sz="2667" spc="-33" dirty="0">
                <a:latin typeface="Calibri"/>
                <a:cs typeface="Calibri"/>
              </a:rPr>
              <a:t> </a:t>
            </a:r>
            <a:r>
              <a:rPr sz="2667" dirty="0">
                <a:latin typeface="Calibri"/>
                <a:cs typeface="Calibri"/>
              </a:rPr>
              <a:t>p</a:t>
            </a:r>
            <a:r>
              <a:rPr sz="2667" spc="-53" dirty="0">
                <a:latin typeface="Calibri"/>
                <a:cs typeface="Calibri"/>
              </a:rPr>
              <a:t>r</a:t>
            </a:r>
            <a:r>
              <a:rPr sz="2667" spc="-7" dirty="0">
                <a:latin typeface="Calibri"/>
                <a:cs typeface="Calibri"/>
              </a:rPr>
              <a:t>o</a:t>
            </a:r>
            <a:r>
              <a:rPr sz="2667" dirty="0">
                <a:latin typeface="Calibri"/>
                <a:cs typeface="Calibri"/>
              </a:rPr>
              <a:t>g</a:t>
            </a:r>
            <a:r>
              <a:rPr sz="2667" spc="-53" dirty="0">
                <a:latin typeface="Calibri"/>
                <a:cs typeface="Calibri"/>
              </a:rPr>
              <a:t>r</a:t>
            </a:r>
            <a:r>
              <a:rPr sz="2667" dirty="0">
                <a:latin typeface="Calibri"/>
                <a:cs typeface="Calibri"/>
              </a:rPr>
              <a:t>am</a:t>
            </a:r>
          </a:p>
          <a:p>
            <a:pPr marL="505447" marR="6773">
              <a:spcBef>
                <a:spcPts val="1600"/>
              </a:spcBef>
            </a:pPr>
            <a:r>
              <a:rPr sz="2667" b="1" spc="-13" dirty="0">
                <a:latin typeface="Calibri"/>
                <a:cs typeface="Calibri"/>
              </a:rPr>
              <a:t>E</a:t>
            </a:r>
            <a:r>
              <a:rPr sz="2667" b="1" spc="-47" dirty="0">
                <a:latin typeface="Calibri"/>
                <a:cs typeface="Calibri"/>
              </a:rPr>
              <a:t>x</a:t>
            </a:r>
            <a:r>
              <a:rPr sz="2667" b="1" spc="-13" dirty="0">
                <a:latin typeface="Calibri"/>
                <a:cs typeface="Calibri"/>
              </a:rPr>
              <a:t>a</a:t>
            </a:r>
            <a:r>
              <a:rPr sz="2667" b="1" dirty="0">
                <a:latin typeface="Calibri"/>
                <a:cs typeface="Calibri"/>
              </a:rPr>
              <a:t>mp</a:t>
            </a:r>
            <a:r>
              <a:rPr sz="2667" b="1" spc="-7" dirty="0">
                <a:latin typeface="Calibri"/>
                <a:cs typeface="Calibri"/>
              </a:rPr>
              <a:t>le</a:t>
            </a:r>
            <a:r>
              <a:rPr sz="2667" dirty="0">
                <a:latin typeface="Calibri"/>
                <a:cs typeface="Calibri"/>
              </a:rPr>
              <a:t>:</a:t>
            </a:r>
            <a:r>
              <a:rPr sz="2667" spc="-7" dirty="0">
                <a:latin typeface="Calibri"/>
                <a:cs typeface="Calibri"/>
              </a:rPr>
              <a:t> T</a:t>
            </a:r>
            <a:r>
              <a:rPr sz="2667" dirty="0">
                <a:latin typeface="Calibri"/>
                <a:cs typeface="Calibri"/>
              </a:rPr>
              <a:t>he g</a:t>
            </a:r>
            <a:r>
              <a:rPr sz="2667" spc="-53" dirty="0">
                <a:latin typeface="Calibri"/>
                <a:cs typeface="Calibri"/>
              </a:rPr>
              <a:t>r</a:t>
            </a:r>
            <a:r>
              <a:rPr sz="2667" dirty="0">
                <a:latin typeface="Calibri"/>
                <a:cs typeface="Calibri"/>
              </a:rPr>
              <a:t>a</a:t>
            </a:r>
            <a:r>
              <a:rPr sz="2667" spc="-33" dirty="0">
                <a:latin typeface="Calibri"/>
                <a:cs typeface="Calibri"/>
              </a:rPr>
              <a:t>nt</a:t>
            </a:r>
            <a:r>
              <a:rPr sz="2667" spc="-7" dirty="0">
                <a:latin typeface="Calibri"/>
                <a:cs typeface="Calibri"/>
              </a:rPr>
              <a:t>e</a:t>
            </a:r>
            <a:r>
              <a:rPr sz="2667" dirty="0">
                <a:latin typeface="Calibri"/>
                <a:cs typeface="Calibri"/>
              </a:rPr>
              <a:t>e f</a:t>
            </a:r>
            <a:r>
              <a:rPr sz="2667" spc="-7" dirty="0">
                <a:latin typeface="Calibri"/>
                <a:cs typeface="Calibri"/>
              </a:rPr>
              <a:t>is</a:t>
            </a:r>
            <a:r>
              <a:rPr sz="2667" spc="-13" dirty="0">
                <a:latin typeface="Calibri"/>
                <a:cs typeface="Calibri"/>
              </a:rPr>
              <a:t>c</a:t>
            </a:r>
            <a:r>
              <a:rPr sz="2667" dirty="0">
                <a:latin typeface="Calibri"/>
                <a:cs typeface="Calibri"/>
              </a:rPr>
              <a:t>al</a:t>
            </a:r>
            <a:r>
              <a:rPr sz="2667" spc="13" dirty="0">
                <a:latin typeface="Calibri"/>
                <a:cs typeface="Calibri"/>
              </a:rPr>
              <a:t> </a:t>
            </a:r>
            <a:r>
              <a:rPr sz="2667" spc="-27" dirty="0">
                <a:latin typeface="Calibri"/>
                <a:cs typeface="Calibri"/>
              </a:rPr>
              <a:t>y</a:t>
            </a:r>
            <a:r>
              <a:rPr sz="2667" spc="-7" dirty="0">
                <a:latin typeface="Calibri"/>
                <a:cs typeface="Calibri"/>
              </a:rPr>
              <a:t>e</a:t>
            </a:r>
            <a:r>
              <a:rPr sz="2667" dirty="0">
                <a:latin typeface="Calibri"/>
                <a:cs typeface="Calibri"/>
              </a:rPr>
              <a:t>ar</a:t>
            </a:r>
            <a:r>
              <a:rPr sz="2667" spc="-20" dirty="0">
                <a:latin typeface="Calibri"/>
                <a:cs typeface="Calibri"/>
              </a:rPr>
              <a:t> </a:t>
            </a:r>
            <a:r>
              <a:rPr sz="2667" spc="-7" dirty="0">
                <a:latin typeface="Calibri"/>
                <a:cs typeface="Calibri"/>
              </a:rPr>
              <a:t>e</a:t>
            </a:r>
            <a:r>
              <a:rPr sz="2667" dirty="0">
                <a:latin typeface="Calibri"/>
                <a:cs typeface="Calibri"/>
              </a:rPr>
              <a:t>nds</a:t>
            </a:r>
            <a:r>
              <a:rPr sz="2667" spc="-20" dirty="0">
                <a:latin typeface="Calibri"/>
                <a:cs typeface="Calibri"/>
              </a:rPr>
              <a:t> </a:t>
            </a:r>
            <a:r>
              <a:rPr sz="2667" spc="-7" dirty="0">
                <a:latin typeface="Calibri"/>
                <a:cs typeface="Calibri"/>
              </a:rPr>
              <a:t>J</a:t>
            </a:r>
            <a:r>
              <a:rPr sz="2667" dirty="0">
                <a:latin typeface="Calibri"/>
                <a:cs typeface="Calibri"/>
              </a:rPr>
              <a:t>une</a:t>
            </a:r>
            <a:r>
              <a:rPr sz="2667" spc="-13" dirty="0">
                <a:latin typeface="Calibri"/>
                <a:cs typeface="Calibri"/>
              </a:rPr>
              <a:t> </a:t>
            </a:r>
            <a:r>
              <a:rPr sz="2667" dirty="0">
                <a:latin typeface="Calibri"/>
                <a:cs typeface="Calibri"/>
              </a:rPr>
              <a:t>30,</a:t>
            </a:r>
            <a:r>
              <a:rPr sz="2667" spc="-27" dirty="0">
                <a:latin typeface="Calibri"/>
                <a:cs typeface="Calibri"/>
              </a:rPr>
              <a:t> </a:t>
            </a:r>
            <a:r>
              <a:rPr sz="2667" dirty="0">
                <a:latin typeface="Calibri"/>
                <a:cs typeface="Calibri"/>
              </a:rPr>
              <a:t>2015.</a:t>
            </a:r>
            <a:r>
              <a:rPr sz="2667" spc="-47" dirty="0">
                <a:latin typeface="Calibri"/>
                <a:cs typeface="Calibri"/>
              </a:rPr>
              <a:t> </a:t>
            </a:r>
            <a:r>
              <a:rPr sz="2667" spc="-200" dirty="0">
                <a:latin typeface="Calibri"/>
                <a:cs typeface="Calibri"/>
              </a:rPr>
              <a:t>Y</a:t>
            </a:r>
            <a:r>
              <a:rPr sz="2667" spc="-7" dirty="0">
                <a:latin typeface="Calibri"/>
                <a:cs typeface="Calibri"/>
              </a:rPr>
              <a:t>o</a:t>
            </a:r>
            <a:r>
              <a:rPr sz="2667" dirty="0">
                <a:latin typeface="Calibri"/>
                <a:cs typeface="Calibri"/>
              </a:rPr>
              <a:t>ur</a:t>
            </a:r>
            <a:r>
              <a:rPr sz="2667" spc="-13" dirty="0">
                <a:latin typeface="Calibri"/>
                <a:cs typeface="Calibri"/>
              </a:rPr>
              <a:t> </a:t>
            </a:r>
            <a:r>
              <a:rPr sz="2667" spc="-53" dirty="0">
                <a:latin typeface="Calibri"/>
                <a:cs typeface="Calibri"/>
              </a:rPr>
              <a:t>r</a:t>
            </a:r>
            <a:r>
              <a:rPr sz="2667" spc="-33" dirty="0">
                <a:latin typeface="Calibri"/>
                <a:cs typeface="Calibri"/>
              </a:rPr>
              <a:t>at</a:t>
            </a:r>
            <a:r>
              <a:rPr sz="2667" dirty="0">
                <a:latin typeface="Calibri"/>
                <a:cs typeface="Calibri"/>
              </a:rPr>
              <a:t>e p</a:t>
            </a:r>
            <a:r>
              <a:rPr sz="2667" spc="-53" dirty="0">
                <a:latin typeface="Calibri"/>
                <a:cs typeface="Calibri"/>
              </a:rPr>
              <a:t>r</a:t>
            </a:r>
            <a:r>
              <a:rPr sz="2667" spc="-7" dirty="0">
                <a:latin typeface="Calibri"/>
                <a:cs typeface="Calibri"/>
              </a:rPr>
              <a:t>o</a:t>
            </a:r>
            <a:r>
              <a:rPr sz="2667" dirty="0">
                <a:latin typeface="Calibri"/>
                <a:cs typeface="Calibri"/>
              </a:rPr>
              <a:t>p</a:t>
            </a:r>
            <a:r>
              <a:rPr sz="2667" spc="-7" dirty="0">
                <a:latin typeface="Calibri"/>
                <a:cs typeface="Calibri"/>
              </a:rPr>
              <a:t>os</a:t>
            </a:r>
            <a:r>
              <a:rPr sz="2667" dirty="0">
                <a:latin typeface="Calibri"/>
                <a:cs typeface="Calibri"/>
              </a:rPr>
              <a:t>al</a:t>
            </a:r>
            <a:r>
              <a:rPr sz="2667" spc="-7" dirty="0">
                <a:latin typeface="Calibri"/>
                <a:cs typeface="Calibri"/>
              </a:rPr>
              <a:t> </a:t>
            </a:r>
            <a:r>
              <a:rPr sz="2667" spc="-13" dirty="0">
                <a:latin typeface="Calibri"/>
                <a:cs typeface="Calibri"/>
              </a:rPr>
              <a:t>is </a:t>
            </a:r>
            <a:r>
              <a:rPr sz="2667" dirty="0">
                <a:latin typeface="Calibri"/>
                <a:cs typeface="Calibri"/>
              </a:rPr>
              <a:t>6</a:t>
            </a:r>
            <a:r>
              <a:rPr sz="2667" spc="-7" dirty="0">
                <a:latin typeface="Calibri"/>
                <a:cs typeface="Calibri"/>
              </a:rPr>
              <a:t> mo</a:t>
            </a:r>
            <a:r>
              <a:rPr sz="2667" spc="-33" dirty="0">
                <a:latin typeface="Calibri"/>
                <a:cs typeface="Calibri"/>
              </a:rPr>
              <a:t>n</a:t>
            </a:r>
            <a:r>
              <a:rPr sz="2667" dirty="0">
                <a:latin typeface="Calibri"/>
                <a:cs typeface="Calibri"/>
              </a:rPr>
              <a:t>ths </a:t>
            </a:r>
            <a:r>
              <a:rPr sz="2667" spc="-20" dirty="0">
                <a:latin typeface="Calibri"/>
                <a:cs typeface="Calibri"/>
              </a:rPr>
              <a:t>a</a:t>
            </a:r>
            <a:r>
              <a:rPr sz="2667" spc="-7" dirty="0">
                <a:latin typeface="Calibri"/>
                <a:cs typeface="Calibri"/>
              </a:rPr>
              <a:t>f</a:t>
            </a:r>
            <a:r>
              <a:rPr sz="2667" spc="-33" dirty="0">
                <a:latin typeface="Calibri"/>
                <a:cs typeface="Calibri"/>
              </a:rPr>
              <a:t>t</a:t>
            </a:r>
            <a:r>
              <a:rPr sz="2667" spc="-7" dirty="0">
                <a:latin typeface="Calibri"/>
                <a:cs typeface="Calibri"/>
              </a:rPr>
              <a:t>e</a:t>
            </a:r>
            <a:r>
              <a:rPr sz="2667" dirty="0">
                <a:latin typeface="Calibri"/>
                <a:cs typeface="Calibri"/>
              </a:rPr>
              <a:t>r the </a:t>
            </a:r>
            <a:r>
              <a:rPr sz="2667" spc="-7" dirty="0">
                <a:latin typeface="Calibri"/>
                <a:cs typeface="Calibri"/>
              </a:rPr>
              <a:t>e</a:t>
            </a:r>
            <a:r>
              <a:rPr sz="2667" dirty="0">
                <a:latin typeface="Calibri"/>
                <a:cs typeface="Calibri"/>
              </a:rPr>
              <a:t>nd</a:t>
            </a:r>
            <a:r>
              <a:rPr sz="2667" spc="-7" dirty="0">
                <a:latin typeface="Calibri"/>
                <a:cs typeface="Calibri"/>
              </a:rPr>
              <a:t> o</a:t>
            </a:r>
            <a:r>
              <a:rPr sz="2667" dirty="0">
                <a:latin typeface="Calibri"/>
                <a:cs typeface="Calibri"/>
              </a:rPr>
              <a:t>f</a:t>
            </a:r>
            <a:r>
              <a:rPr sz="2667" spc="-13" dirty="0">
                <a:latin typeface="Calibri"/>
                <a:cs typeface="Calibri"/>
              </a:rPr>
              <a:t> </a:t>
            </a:r>
            <a:r>
              <a:rPr sz="2667" dirty="0">
                <a:latin typeface="Calibri"/>
                <a:cs typeface="Calibri"/>
              </a:rPr>
              <a:t>the cu</a:t>
            </a:r>
            <a:r>
              <a:rPr sz="2667" spc="-7" dirty="0">
                <a:latin typeface="Calibri"/>
                <a:cs typeface="Calibri"/>
              </a:rPr>
              <a:t>r</a:t>
            </a:r>
            <a:r>
              <a:rPr sz="2667" spc="-40" dirty="0">
                <a:latin typeface="Calibri"/>
                <a:cs typeface="Calibri"/>
              </a:rPr>
              <a:t>r</a:t>
            </a:r>
            <a:r>
              <a:rPr sz="2667" spc="-7" dirty="0">
                <a:latin typeface="Calibri"/>
                <a:cs typeface="Calibri"/>
              </a:rPr>
              <a:t>e</a:t>
            </a:r>
            <a:r>
              <a:rPr sz="2667" spc="-33" dirty="0">
                <a:latin typeface="Calibri"/>
                <a:cs typeface="Calibri"/>
              </a:rPr>
              <a:t>n</a:t>
            </a:r>
            <a:r>
              <a:rPr sz="2667" dirty="0">
                <a:latin typeface="Calibri"/>
                <a:cs typeface="Calibri"/>
              </a:rPr>
              <a:t>t</a:t>
            </a:r>
            <a:r>
              <a:rPr sz="2667" spc="-13" dirty="0">
                <a:latin typeface="Calibri"/>
                <a:cs typeface="Calibri"/>
              </a:rPr>
              <a:t> </a:t>
            </a:r>
            <a:r>
              <a:rPr sz="2667" spc="-7" dirty="0">
                <a:latin typeface="Calibri"/>
                <a:cs typeface="Calibri"/>
              </a:rPr>
              <a:t>fis</a:t>
            </a:r>
            <a:r>
              <a:rPr sz="2667" spc="-13" dirty="0">
                <a:latin typeface="Calibri"/>
                <a:cs typeface="Calibri"/>
              </a:rPr>
              <a:t>c</a:t>
            </a:r>
            <a:r>
              <a:rPr sz="2667" dirty="0">
                <a:latin typeface="Calibri"/>
                <a:cs typeface="Calibri"/>
              </a:rPr>
              <a:t>al</a:t>
            </a:r>
            <a:r>
              <a:rPr sz="2667" spc="20" dirty="0">
                <a:latin typeface="Calibri"/>
                <a:cs typeface="Calibri"/>
              </a:rPr>
              <a:t> </a:t>
            </a:r>
            <a:r>
              <a:rPr sz="2667" spc="-27" dirty="0">
                <a:latin typeface="Calibri"/>
                <a:cs typeface="Calibri"/>
              </a:rPr>
              <a:t>y</a:t>
            </a:r>
            <a:r>
              <a:rPr sz="2667" spc="-7" dirty="0">
                <a:latin typeface="Calibri"/>
                <a:cs typeface="Calibri"/>
              </a:rPr>
              <a:t>e</a:t>
            </a:r>
            <a:r>
              <a:rPr sz="2667" dirty="0">
                <a:latin typeface="Calibri"/>
                <a:cs typeface="Calibri"/>
              </a:rPr>
              <a:t>a</a:t>
            </a:r>
            <a:r>
              <a:rPr sz="2667" spc="-233" dirty="0">
                <a:latin typeface="Calibri"/>
                <a:cs typeface="Calibri"/>
              </a:rPr>
              <a:t>r</a:t>
            </a:r>
            <a:r>
              <a:rPr sz="2667" dirty="0">
                <a:latin typeface="Calibri"/>
                <a:cs typeface="Calibri"/>
              </a:rPr>
              <a:t>,</a:t>
            </a:r>
            <a:r>
              <a:rPr sz="2667" spc="-7" dirty="0">
                <a:latin typeface="Calibri"/>
                <a:cs typeface="Calibri"/>
              </a:rPr>
              <a:t> </a:t>
            </a:r>
            <a:r>
              <a:rPr sz="2667" dirty="0">
                <a:latin typeface="Calibri"/>
                <a:cs typeface="Calibri"/>
              </a:rPr>
              <a:t>due</a:t>
            </a:r>
            <a:r>
              <a:rPr sz="2667" spc="-20" dirty="0">
                <a:latin typeface="Calibri"/>
                <a:cs typeface="Calibri"/>
              </a:rPr>
              <a:t> </a:t>
            </a:r>
            <a:r>
              <a:rPr sz="2667" dirty="0">
                <a:latin typeface="Calibri"/>
                <a:cs typeface="Calibri"/>
              </a:rPr>
              <a:t>D</a:t>
            </a:r>
            <a:r>
              <a:rPr sz="2667" spc="-7" dirty="0">
                <a:latin typeface="Calibri"/>
                <a:cs typeface="Calibri"/>
              </a:rPr>
              <a:t>e</a:t>
            </a:r>
            <a:r>
              <a:rPr sz="2667" dirty="0">
                <a:latin typeface="Calibri"/>
                <a:cs typeface="Calibri"/>
              </a:rPr>
              <a:t>c</a:t>
            </a:r>
            <a:r>
              <a:rPr sz="2667" spc="-7" dirty="0">
                <a:latin typeface="Calibri"/>
                <a:cs typeface="Calibri"/>
              </a:rPr>
              <a:t>em</a:t>
            </a:r>
            <a:r>
              <a:rPr sz="2667" dirty="0">
                <a:latin typeface="Calibri"/>
                <a:cs typeface="Calibri"/>
              </a:rPr>
              <a:t>b</a:t>
            </a:r>
            <a:r>
              <a:rPr sz="2667" spc="-7" dirty="0">
                <a:latin typeface="Calibri"/>
                <a:cs typeface="Calibri"/>
              </a:rPr>
              <a:t>e</a:t>
            </a:r>
            <a:r>
              <a:rPr sz="2667" dirty="0">
                <a:latin typeface="Calibri"/>
                <a:cs typeface="Calibri"/>
              </a:rPr>
              <a:t>r</a:t>
            </a:r>
            <a:r>
              <a:rPr sz="2667" spc="-20" dirty="0">
                <a:latin typeface="Calibri"/>
                <a:cs typeface="Calibri"/>
              </a:rPr>
              <a:t> </a:t>
            </a:r>
            <a:r>
              <a:rPr sz="2667" dirty="0">
                <a:latin typeface="Calibri"/>
                <a:cs typeface="Calibri"/>
              </a:rPr>
              <a:t>31,</a:t>
            </a:r>
            <a:r>
              <a:rPr sz="2667" spc="-27" dirty="0">
                <a:latin typeface="Calibri"/>
                <a:cs typeface="Calibri"/>
              </a:rPr>
              <a:t> </a:t>
            </a:r>
            <a:r>
              <a:rPr sz="2667" dirty="0">
                <a:latin typeface="Calibri"/>
                <a:cs typeface="Calibri"/>
              </a:rPr>
              <a:t>2015. </a:t>
            </a:r>
            <a:r>
              <a:rPr sz="2667" spc="-47" dirty="0">
                <a:latin typeface="Calibri"/>
                <a:cs typeface="Calibri"/>
              </a:rPr>
              <a:t>R</a:t>
            </a:r>
            <a:r>
              <a:rPr sz="2667" spc="-7" dirty="0">
                <a:latin typeface="Calibri"/>
                <a:cs typeface="Calibri"/>
              </a:rPr>
              <a:t>e</a:t>
            </a:r>
            <a:r>
              <a:rPr sz="2667" dirty="0">
                <a:latin typeface="Calibri"/>
                <a:cs typeface="Calibri"/>
              </a:rPr>
              <a:t>qu</a:t>
            </a:r>
            <a:r>
              <a:rPr sz="2667" spc="-7" dirty="0">
                <a:latin typeface="Calibri"/>
                <a:cs typeface="Calibri"/>
              </a:rPr>
              <a:t>e</a:t>
            </a:r>
            <a:r>
              <a:rPr sz="2667" spc="-40" dirty="0">
                <a:latin typeface="Calibri"/>
                <a:cs typeface="Calibri"/>
              </a:rPr>
              <a:t>s</a:t>
            </a:r>
            <a:r>
              <a:rPr sz="2667" dirty="0">
                <a:latin typeface="Calibri"/>
                <a:cs typeface="Calibri"/>
              </a:rPr>
              <a:t>ts </a:t>
            </a:r>
            <a:r>
              <a:rPr sz="2667" spc="-53" dirty="0">
                <a:latin typeface="Calibri"/>
                <a:cs typeface="Calibri"/>
              </a:rPr>
              <a:t>f</a:t>
            </a:r>
            <a:r>
              <a:rPr sz="2667" spc="-7" dirty="0">
                <a:latin typeface="Calibri"/>
                <a:cs typeface="Calibri"/>
              </a:rPr>
              <a:t>o</a:t>
            </a:r>
            <a:r>
              <a:rPr sz="2667" dirty="0">
                <a:latin typeface="Calibri"/>
                <a:cs typeface="Calibri"/>
              </a:rPr>
              <a:t>r</a:t>
            </a:r>
            <a:r>
              <a:rPr sz="2667" spc="-20" dirty="0">
                <a:latin typeface="Calibri"/>
                <a:cs typeface="Calibri"/>
              </a:rPr>
              <a:t> </a:t>
            </a:r>
            <a:r>
              <a:rPr sz="2667" spc="-53" dirty="0">
                <a:latin typeface="Calibri"/>
                <a:cs typeface="Calibri"/>
              </a:rPr>
              <a:t>e</a:t>
            </a:r>
            <a:r>
              <a:rPr sz="2667" spc="-7" dirty="0">
                <a:latin typeface="Calibri"/>
                <a:cs typeface="Calibri"/>
              </a:rPr>
              <a:t>x</a:t>
            </a:r>
            <a:r>
              <a:rPr sz="2667" spc="-33" dirty="0">
                <a:latin typeface="Calibri"/>
                <a:cs typeface="Calibri"/>
              </a:rPr>
              <a:t>t</a:t>
            </a:r>
            <a:r>
              <a:rPr sz="2667" spc="-7" dirty="0">
                <a:latin typeface="Calibri"/>
                <a:cs typeface="Calibri"/>
              </a:rPr>
              <a:t>e</a:t>
            </a:r>
            <a:r>
              <a:rPr sz="2667" dirty="0">
                <a:latin typeface="Calibri"/>
                <a:cs typeface="Calibri"/>
              </a:rPr>
              <a:t>n</a:t>
            </a:r>
            <a:r>
              <a:rPr sz="2667" spc="-7" dirty="0">
                <a:latin typeface="Calibri"/>
                <a:cs typeface="Calibri"/>
              </a:rPr>
              <a:t>sio</a:t>
            </a:r>
            <a:r>
              <a:rPr sz="2667" dirty="0">
                <a:latin typeface="Calibri"/>
                <a:cs typeface="Calibri"/>
              </a:rPr>
              <a:t>ns</a:t>
            </a:r>
            <a:r>
              <a:rPr sz="2667" spc="27" dirty="0">
                <a:latin typeface="Calibri"/>
                <a:cs typeface="Calibri"/>
              </a:rPr>
              <a:t> </a:t>
            </a:r>
            <a:r>
              <a:rPr sz="2667" spc="-7" dirty="0">
                <a:latin typeface="Calibri"/>
                <a:cs typeface="Calibri"/>
              </a:rPr>
              <a:t>m</a:t>
            </a:r>
            <a:r>
              <a:rPr sz="2667" dirty="0">
                <a:latin typeface="Calibri"/>
                <a:cs typeface="Calibri"/>
              </a:rPr>
              <a:t>u</a:t>
            </a:r>
            <a:r>
              <a:rPr sz="2667" spc="-40" dirty="0">
                <a:latin typeface="Calibri"/>
                <a:cs typeface="Calibri"/>
              </a:rPr>
              <a:t>s</a:t>
            </a:r>
            <a:r>
              <a:rPr sz="2667" dirty="0">
                <a:latin typeface="Calibri"/>
                <a:cs typeface="Calibri"/>
              </a:rPr>
              <a:t>t be </a:t>
            </a:r>
            <a:r>
              <a:rPr sz="2667" spc="-7" dirty="0">
                <a:latin typeface="Calibri"/>
                <a:cs typeface="Calibri"/>
              </a:rPr>
              <a:t>s</a:t>
            </a:r>
            <a:r>
              <a:rPr sz="2667" dirty="0">
                <a:latin typeface="Calibri"/>
                <a:cs typeface="Calibri"/>
              </a:rPr>
              <a:t>ub</a:t>
            </a:r>
            <a:r>
              <a:rPr sz="2667" spc="-7" dirty="0">
                <a:latin typeface="Calibri"/>
                <a:cs typeface="Calibri"/>
              </a:rPr>
              <a:t>mi</a:t>
            </a:r>
            <a:r>
              <a:rPr sz="2667" spc="-33" dirty="0">
                <a:latin typeface="Calibri"/>
                <a:cs typeface="Calibri"/>
              </a:rPr>
              <a:t>tt</a:t>
            </a:r>
            <a:r>
              <a:rPr sz="2667" spc="-7" dirty="0">
                <a:latin typeface="Calibri"/>
                <a:cs typeface="Calibri"/>
              </a:rPr>
              <a:t>e</a:t>
            </a:r>
            <a:r>
              <a:rPr sz="2667" dirty="0">
                <a:latin typeface="Calibri"/>
                <a:cs typeface="Calibri"/>
              </a:rPr>
              <a:t>d</a:t>
            </a:r>
            <a:r>
              <a:rPr sz="2667" spc="7" dirty="0">
                <a:latin typeface="Calibri"/>
                <a:cs typeface="Calibri"/>
              </a:rPr>
              <a:t> </a:t>
            </a:r>
            <a:r>
              <a:rPr sz="2667" dirty="0">
                <a:latin typeface="Calibri"/>
                <a:cs typeface="Calibri"/>
              </a:rPr>
              <a:t>60</a:t>
            </a:r>
            <a:r>
              <a:rPr sz="2667" spc="-27" dirty="0">
                <a:latin typeface="Calibri"/>
                <a:cs typeface="Calibri"/>
              </a:rPr>
              <a:t> </a:t>
            </a:r>
            <a:r>
              <a:rPr sz="2667" dirty="0">
                <a:latin typeface="Calibri"/>
                <a:cs typeface="Calibri"/>
              </a:rPr>
              <a:t>d</a:t>
            </a:r>
            <a:r>
              <a:rPr sz="2667" spc="-53" dirty="0">
                <a:latin typeface="Calibri"/>
                <a:cs typeface="Calibri"/>
              </a:rPr>
              <a:t>a</a:t>
            </a:r>
            <a:r>
              <a:rPr sz="2667" spc="-27" dirty="0">
                <a:latin typeface="Calibri"/>
                <a:cs typeface="Calibri"/>
              </a:rPr>
              <a:t>y</a:t>
            </a:r>
            <a:r>
              <a:rPr sz="2667" dirty="0">
                <a:latin typeface="Calibri"/>
                <a:cs typeface="Calibri"/>
              </a:rPr>
              <a:t>s</a:t>
            </a:r>
            <a:r>
              <a:rPr sz="2667" spc="-20" dirty="0">
                <a:latin typeface="Calibri"/>
                <a:cs typeface="Calibri"/>
              </a:rPr>
              <a:t> </a:t>
            </a:r>
            <a:r>
              <a:rPr sz="2667" dirty="0">
                <a:latin typeface="Calibri"/>
                <a:cs typeface="Calibri"/>
              </a:rPr>
              <a:t>p</a:t>
            </a:r>
            <a:r>
              <a:rPr sz="2667" spc="-7" dirty="0">
                <a:latin typeface="Calibri"/>
                <a:cs typeface="Calibri"/>
              </a:rPr>
              <a:t>rio</a:t>
            </a:r>
            <a:r>
              <a:rPr sz="2667" dirty="0">
                <a:latin typeface="Calibri"/>
                <a:cs typeface="Calibri"/>
              </a:rPr>
              <a:t>r </a:t>
            </a:r>
            <a:r>
              <a:rPr sz="2667" spc="-33" dirty="0">
                <a:latin typeface="Calibri"/>
                <a:cs typeface="Calibri"/>
              </a:rPr>
              <a:t>t</a:t>
            </a:r>
            <a:r>
              <a:rPr sz="2667" dirty="0">
                <a:latin typeface="Calibri"/>
                <a:cs typeface="Calibri"/>
              </a:rPr>
              <a:t>o the</a:t>
            </a:r>
            <a:r>
              <a:rPr sz="2667" spc="-13" dirty="0">
                <a:latin typeface="Calibri"/>
                <a:cs typeface="Calibri"/>
              </a:rPr>
              <a:t> </a:t>
            </a:r>
            <a:r>
              <a:rPr sz="2667" dirty="0">
                <a:latin typeface="Calibri"/>
                <a:cs typeface="Calibri"/>
              </a:rPr>
              <a:t>due</a:t>
            </a:r>
            <a:r>
              <a:rPr sz="2667" spc="-13" dirty="0">
                <a:latin typeface="Calibri"/>
                <a:cs typeface="Calibri"/>
              </a:rPr>
              <a:t> </a:t>
            </a:r>
            <a:r>
              <a:rPr sz="2667" dirty="0">
                <a:latin typeface="Calibri"/>
                <a:cs typeface="Calibri"/>
              </a:rPr>
              <a:t>d</a:t>
            </a:r>
            <a:r>
              <a:rPr sz="2667" spc="-33" dirty="0">
                <a:latin typeface="Calibri"/>
                <a:cs typeface="Calibri"/>
              </a:rPr>
              <a:t>at</a:t>
            </a:r>
            <a:r>
              <a:rPr sz="2667" dirty="0">
                <a:latin typeface="Calibri"/>
                <a:cs typeface="Calibri"/>
              </a:rPr>
              <a:t>e </a:t>
            </a:r>
            <a:r>
              <a:rPr sz="2667" spc="-7" dirty="0">
                <a:latin typeface="Calibri"/>
                <a:cs typeface="Calibri"/>
              </a:rPr>
              <a:t>o</a:t>
            </a:r>
            <a:r>
              <a:rPr sz="2667" dirty="0">
                <a:latin typeface="Calibri"/>
                <a:cs typeface="Calibri"/>
              </a:rPr>
              <a:t>f</a:t>
            </a:r>
            <a:r>
              <a:rPr sz="2667" spc="-13" dirty="0">
                <a:latin typeface="Calibri"/>
                <a:cs typeface="Calibri"/>
              </a:rPr>
              <a:t> </a:t>
            </a:r>
            <a:r>
              <a:rPr sz="2667" dirty="0">
                <a:latin typeface="Calibri"/>
                <a:cs typeface="Calibri"/>
              </a:rPr>
              <a:t>p</a:t>
            </a:r>
            <a:r>
              <a:rPr sz="2667" spc="-53" dirty="0">
                <a:latin typeface="Calibri"/>
                <a:cs typeface="Calibri"/>
              </a:rPr>
              <a:t>r</a:t>
            </a:r>
            <a:r>
              <a:rPr sz="2667" spc="-7" dirty="0">
                <a:latin typeface="Calibri"/>
                <a:cs typeface="Calibri"/>
              </a:rPr>
              <a:t>o</a:t>
            </a:r>
            <a:r>
              <a:rPr sz="2667" dirty="0">
                <a:latin typeface="Calibri"/>
                <a:cs typeface="Calibri"/>
              </a:rPr>
              <a:t>p</a:t>
            </a:r>
            <a:r>
              <a:rPr sz="2667" spc="-7" dirty="0">
                <a:latin typeface="Calibri"/>
                <a:cs typeface="Calibri"/>
              </a:rPr>
              <a:t>os</a:t>
            </a:r>
            <a:r>
              <a:rPr sz="2667" dirty="0">
                <a:latin typeface="Calibri"/>
                <a:cs typeface="Calibri"/>
              </a:rPr>
              <a:t>al</a:t>
            </a:r>
            <a:r>
              <a:rPr sz="2667" spc="-7" dirty="0">
                <a:latin typeface="Calibri"/>
                <a:cs typeface="Calibri"/>
              </a:rPr>
              <a:t> s</a:t>
            </a:r>
            <a:r>
              <a:rPr sz="2667" dirty="0">
                <a:latin typeface="Calibri"/>
                <a:cs typeface="Calibri"/>
              </a:rPr>
              <a:t>ub</a:t>
            </a:r>
            <a:r>
              <a:rPr sz="2667" spc="-7" dirty="0">
                <a:latin typeface="Calibri"/>
                <a:cs typeface="Calibri"/>
              </a:rPr>
              <a:t>missio</a:t>
            </a:r>
            <a:r>
              <a:rPr sz="2667" dirty="0">
                <a:latin typeface="Calibri"/>
                <a:cs typeface="Calibri"/>
              </a:rPr>
              <a:t>n,</a:t>
            </a:r>
            <a:r>
              <a:rPr sz="2667" spc="7" dirty="0">
                <a:latin typeface="Calibri"/>
                <a:cs typeface="Calibri"/>
              </a:rPr>
              <a:t> </a:t>
            </a:r>
            <a:r>
              <a:rPr sz="2667" spc="-7" dirty="0">
                <a:latin typeface="Calibri"/>
                <a:cs typeface="Calibri"/>
              </a:rPr>
              <a:t>o</a:t>
            </a:r>
            <a:r>
              <a:rPr sz="2667" dirty="0">
                <a:latin typeface="Calibri"/>
                <a:cs typeface="Calibri"/>
              </a:rPr>
              <a:t>r</a:t>
            </a:r>
            <a:r>
              <a:rPr sz="2667" spc="-20" dirty="0">
                <a:latin typeface="Calibri"/>
                <a:cs typeface="Calibri"/>
              </a:rPr>
              <a:t> </a:t>
            </a:r>
            <a:r>
              <a:rPr sz="2667" spc="7" dirty="0">
                <a:latin typeface="Calibri"/>
                <a:cs typeface="Calibri"/>
              </a:rPr>
              <a:t>O</a:t>
            </a:r>
            <a:r>
              <a:rPr sz="2667" dirty="0">
                <a:latin typeface="Calibri"/>
                <a:cs typeface="Calibri"/>
              </a:rPr>
              <a:t>c</a:t>
            </a:r>
            <a:r>
              <a:rPr sz="2667" spc="-33" dirty="0">
                <a:latin typeface="Calibri"/>
                <a:cs typeface="Calibri"/>
              </a:rPr>
              <a:t>t</a:t>
            </a:r>
            <a:r>
              <a:rPr sz="2667" spc="-7" dirty="0">
                <a:latin typeface="Calibri"/>
                <a:cs typeface="Calibri"/>
              </a:rPr>
              <a:t>o</a:t>
            </a:r>
            <a:r>
              <a:rPr sz="2667" dirty="0">
                <a:latin typeface="Calibri"/>
                <a:cs typeface="Calibri"/>
              </a:rPr>
              <a:t>b</a:t>
            </a:r>
            <a:r>
              <a:rPr sz="2667" spc="-7" dirty="0">
                <a:latin typeface="Calibri"/>
                <a:cs typeface="Calibri"/>
              </a:rPr>
              <a:t>e</a:t>
            </a:r>
            <a:r>
              <a:rPr sz="2667" dirty="0">
                <a:latin typeface="Calibri"/>
                <a:cs typeface="Calibri"/>
              </a:rPr>
              <a:t>r</a:t>
            </a:r>
            <a:r>
              <a:rPr sz="2667" spc="-20" dirty="0">
                <a:latin typeface="Calibri"/>
                <a:cs typeface="Calibri"/>
              </a:rPr>
              <a:t> </a:t>
            </a:r>
            <a:r>
              <a:rPr sz="2667" dirty="0">
                <a:latin typeface="Calibri"/>
                <a:cs typeface="Calibri"/>
              </a:rPr>
              <a:t>31,</a:t>
            </a:r>
            <a:r>
              <a:rPr sz="2667" spc="-27" dirty="0">
                <a:latin typeface="Calibri"/>
                <a:cs typeface="Calibri"/>
              </a:rPr>
              <a:t> </a:t>
            </a:r>
            <a:r>
              <a:rPr sz="2667" dirty="0">
                <a:latin typeface="Calibri"/>
                <a:cs typeface="Calibri"/>
              </a:rPr>
              <a:t>2015</a:t>
            </a:r>
            <a:r>
              <a:rPr sz="2667" spc="-40" dirty="0">
                <a:latin typeface="Calibri"/>
                <a:cs typeface="Calibri"/>
              </a:rPr>
              <a:t> </a:t>
            </a:r>
            <a:r>
              <a:rPr sz="2667" spc="-7" dirty="0">
                <a:latin typeface="Calibri"/>
                <a:cs typeface="Calibri"/>
              </a:rPr>
              <a:t>i</a:t>
            </a:r>
            <a:r>
              <a:rPr sz="2667" dirty="0">
                <a:latin typeface="Calibri"/>
                <a:cs typeface="Calibri"/>
              </a:rPr>
              <a:t>n</a:t>
            </a:r>
            <a:r>
              <a:rPr sz="2667" spc="7" dirty="0">
                <a:latin typeface="Calibri"/>
                <a:cs typeface="Calibri"/>
              </a:rPr>
              <a:t> </a:t>
            </a:r>
            <a:r>
              <a:rPr sz="2667" dirty="0">
                <a:latin typeface="Calibri"/>
                <a:cs typeface="Calibri"/>
              </a:rPr>
              <a:t>th</a:t>
            </a:r>
            <a:r>
              <a:rPr sz="2667" spc="-7" dirty="0">
                <a:latin typeface="Calibri"/>
                <a:cs typeface="Calibri"/>
              </a:rPr>
              <a:t>i</a:t>
            </a:r>
            <a:r>
              <a:rPr sz="2667" dirty="0">
                <a:latin typeface="Calibri"/>
                <a:cs typeface="Calibri"/>
              </a:rPr>
              <a:t>s </a:t>
            </a:r>
            <a:r>
              <a:rPr sz="2667" spc="-53" dirty="0">
                <a:latin typeface="Calibri"/>
                <a:cs typeface="Calibri"/>
              </a:rPr>
              <a:t>ex</a:t>
            </a:r>
            <a:r>
              <a:rPr sz="2667" dirty="0">
                <a:latin typeface="Calibri"/>
                <a:cs typeface="Calibri"/>
              </a:rPr>
              <a:t>a</a:t>
            </a:r>
            <a:r>
              <a:rPr sz="2667" spc="-7" dirty="0">
                <a:latin typeface="Calibri"/>
                <a:cs typeface="Calibri"/>
              </a:rPr>
              <a:t>m</a:t>
            </a:r>
            <a:r>
              <a:rPr sz="2667" dirty="0">
                <a:latin typeface="Calibri"/>
                <a:cs typeface="Calibri"/>
              </a:rPr>
              <a:t>p</a:t>
            </a:r>
            <a:r>
              <a:rPr sz="2667" spc="-7" dirty="0">
                <a:latin typeface="Calibri"/>
                <a:cs typeface="Calibri"/>
              </a:rPr>
              <a:t>le</a:t>
            </a:r>
            <a:r>
              <a:rPr sz="2667" dirty="0">
                <a:latin typeface="Calibri"/>
                <a:cs typeface="Calibri"/>
              </a:rPr>
              <a:t>.</a:t>
            </a:r>
          </a:p>
        </p:txBody>
      </p:sp>
      <p:pic>
        <p:nvPicPr>
          <p:cNvPr id="9" name="Picture 8" descr="https://spintranet.alsde.edu/Templates/SDE-web-us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90582" y="5085653"/>
            <a:ext cx="1676110" cy="1425740"/>
          </a:xfrm>
          <a:prstGeom prst="rect">
            <a:avLst/>
          </a:prstGeom>
          <a:noFill/>
          <a:ln>
            <a:noFill/>
          </a:ln>
        </p:spPr>
      </p:pic>
    </p:spTree>
    <p:extLst>
      <p:ext uri="{BB962C8B-B14F-4D97-AF65-F5344CB8AC3E}">
        <p14:creationId xmlns:p14="http://schemas.microsoft.com/office/powerpoint/2010/main" val="35409357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10918" y="460833"/>
            <a:ext cx="15434167" cy="1182367"/>
          </a:xfrm>
          <a:prstGeom prst="rect">
            <a:avLst/>
          </a:prstGeom>
        </p:spPr>
        <p:txBody>
          <a:bodyPr vert="horz" wrap="square" lIns="0" tIns="439412" rIns="0" bIns="0" rtlCol="0">
            <a:spAutoFit/>
          </a:bodyPr>
          <a:lstStyle/>
          <a:p>
            <a:pPr marL="626518"/>
            <a:r>
              <a:rPr spc="-147" dirty="0"/>
              <a:t>R</a:t>
            </a:r>
            <a:r>
              <a:rPr spc="-27" dirty="0"/>
              <a:t>eso</a:t>
            </a:r>
            <a:r>
              <a:rPr spc="-33" dirty="0"/>
              <a:t>u</a:t>
            </a:r>
            <a:r>
              <a:rPr spc="-20" dirty="0"/>
              <a:t>r</a:t>
            </a:r>
            <a:r>
              <a:rPr spc="-27" dirty="0"/>
              <a:t>c</a:t>
            </a:r>
            <a:r>
              <a:rPr dirty="0"/>
              <a:t>es:</a:t>
            </a:r>
          </a:p>
        </p:txBody>
      </p:sp>
      <p:sp>
        <p:nvSpPr>
          <p:cNvPr id="4" name="object 4"/>
          <p:cNvSpPr txBox="1"/>
          <p:nvPr/>
        </p:nvSpPr>
        <p:spPr>
          <a:xfrm>
            <a:off x="1734941" y="2197855"/>
            <a:ext cx="7186990" cy="1428533"/>
          </a:xfrm>
          <a:prstGeom prst="rect">
            <a:avLst/>
          </a:prstGeom>
        </p:spPr>
        <p:txBody>
          <a:bodyPr vert="horz" wrap="square" lIns="0" tIns="0" rIns="0" bIns="0" rtlCol="0">
            <a:spAutoFit/>
          </a:bodyPr>
          <a:lstStyle/>
          <a:p>
            <a:pPr marL="443642" marR="88051" indent="-426709">
              <a:buClr>
                <a:srgbClr val="DA1F28"/>
              </a:buClr>
              <a:buSzPct val="59090"/>
              <a:buFont typeface="Wingdings"/>
              <a:buChar char=""/>
              <a:tabLst>
                <a:tab pos="443642" algn="l"/>
              </a:tabLst>
            </a:pPr>
            <a:r>
              <a:rPr sz="2933" spc="-13" dirty="0">
                <a:latin typeface="Calibri"/>
                <a:cs typeface="Calibri"/>
              </a:rPr>
              <a:t>P</a:t>
            </a:r>
            <a:r>
              <a:rPr sz="2933" spc="-20" dirty="0">
                <a:latin typeface="Calibri"/>
                <a:cs typeface="Calibri"/>
              </a:rPr>
              <a:t>lea</a:t>
            </a:r>
            <a:r>
              <a:rPr sz="2933" spc="-7" dirty="0">
                <a:latin typeface="Calibri"/>
                <a:cs typeface="Calibri"/>
              </a:rPr>
              <a:t>s</a:t>
            </a:r>
            <a:r>
              <a:rPr sz="2933" spc="-20" dirty="0">
                <a:latin typeface="Calibri"/>
                <a:cs typeface="Calibri"/>
              </a:rPr>
              <a:t>e</a:t>
            </a:r>
            <a:r>
              <a:rPr sz="2933" spc="7" dirty="0">
                <a:latin typeface="Calibri"/>
                <a:cs typeface="Calibri"/>
              </a:rPr>
              <a:t> </a:t>
            </a:r>
            <a:r>
              <a:rPr sz="2933" spc="-13" dirty="0">
                <a:latin typeface="Calibri"/>
                <a:cs typeface="Calibri"/>
              </a:rPr>
              <a:t>vi</a:t>
            </a:r>
            <a:r>
              <a:rPr sz="2933" spc="-7" dirty="0">
                <a:latin typeface="Calibri"/>
                <a:cs typeface="Calibri"/>
              </a:rPr>
              <a:t>s</a:t>
            </a:r>
            <a:r>
              <a:rPr sz="2933" spc="-13" dirty="0">
                <a:latin typeface="Calibri"/>
                <a:cs typeface="Calibri"/>
              </a:rPr>
              <a:t>it</a:t>
            </a:r>
            <a:r>
              <a:rPr sz="2933" spc="-27" dirty="0">
                <a:latin typeface="Calibri"/>
                <a:cs typeface="Calibri"/>
              </a:rPr>
              <a:t> </a:t>
            </a:r>
            <a:r>
              <a:rPr sz="2667" u="heavy" spc="7" dirty="0">
                <a:solidFill>
                  <a:srgbClr val="FF8118"/>
                </a:solidFill>
                <a:latin typeface="Calibri"/>
                <a:cs typeface="Calibri"/>
              </a:rPr>
              <a:t>E</a:t>
            </a:r>
            <a:r>
              <a:rPr sz="2667" u="heavy" dirty="0">
                <a:solidFill>
                  <a:srgbClr val="FF8118"/>
                </a:solidFill>
                <a:latin typeface="Calibri"/>
                <a:cs typeface="Calibri"/>
              </a:rPr>
              <a:t>D</a:t>
            </a:r>
            <a:r>
              <a:rPr sz="2667" u="heavy" spc="-160" dirty="0">
                <a:solidFill>
                  <a:srgbClr val="FF8118"/>
                </a:solidFill>
                <a:latin typeface="Calibri"/>
                <a:cs typeface="Calibri"/>
              </a:rPr>
              <a:t>’</a:t>
            </a:r>
            <a:r>
              <a:rPr sz="2667" u="heavy" dirty="0">
                <a:solidFill>
                  <a:srgbClr val="FF8118"/>
                </a:solidFill>
                <a:latin typeface="Calibri"/>
                <a:cs typeface="Calibri"/>
              </a:rPr>
              <a:t>s</a:t>
            </a:r>
            <a:r>
              <a:rPr sz="2667" u="heavy" spc="-20" dirty="0">
                <a:solidFill>
                  <a:srgbClr val="FF8118"/>
                </a:solidFill>
                <a:latin typeface="Calibri"/>
                <a:cs typeface="Calibri"/>
              </a:rPr>
              <a:t> </a:t>
            </a:r>
            <a:r>
              <a:rPr sz="2667" u="heavy" spc="-7" dirty="0">
                <a:solidFill>
                  <a:srgbClr val="FF8118"/>
                </a:solidFill>
                <a:latin typeface="Calibri"/>
                <a:cs typeface="Calibri"/>
              </a:rPr>
              <a:t>o</a:t>
            </a:r>
            <a:r>
              <a:rPr sz="2667" u="heavy" dirty="0">
                <a:solidFill>
                  <a:srgbClr val="FF8118"/>
                </a:solidFill>
                <a:latin typeface="Calibri"/>
                <a:cs typeface="Calibri"/>
              </a:rPr>
              <a:t>n</a:t>
            </a:r>
            <a:r>
              <a:rPr sz="2667" u="heavy" spc="-7" dirty="0">
                <a:solidFill>
                  <a:srgbClr val="FF8118"/>
                </a:solidFill>
                <a:latin typeface="Calibri"/>
                <a:cs typeface="Calibri"/>
              </a:rPr>
              <a:t>e-</a:t>
            </a:r>
            <a:r>
              <a:rPr sz="2667" u="heavy" spc="-40" dirty="0">
                <a:solidFill>
                  <a:srgbClr val="FF8118"/>
                </a:solidFill>
                <a:latin typeface="Calibri"/>
                <a:cs typeface="Calibri"/>
              </a:rPr>
              <a:t>s</a:t>
            </a:r>
            <a:r>
              <a:rPr sz="2667" u="heavy" spc="-33" dirty="0">
                <a:solidFill>
                  <a:srgbClr val="FF8118"/>
                </a:solidFill>
                <a:latin typeface="Calibri"/>
                <a:cs typeface="Calibri"/>
              </a:rPr>
              <a:t>t</a:t>
            </a:r>
            <a:r>
              <a:rPr sz="2667" u="heavy" spc="-7" dirty="0">
                <a:solidFill>
                  <a:srgbClr val="FF8118"/>
                </a:solidFill>
                <a:latin typeface="Calibri"/>
                <a:cs typeface="Calibri"/>
              </a:rPr>
              <a:t>op</a:t>
            </a:r>
            <a:r>
              <a:rPr sz="2667" u="heavy" spc="-13" dirty="0">
                <a:solidFill>
                  <a:srgbClr val="FF8118"/>
                </a:solidFill>
                <a:latin typeface="Calibri"/>
                <a:cs typeface="Calibri"/>
              </a:rPr>
              <a:t> </a:t>
            </a:r>
            <a:r>
              <a:rPr sz="2667" u="heavy" spc="-7" dirty="0">
                <a:solidFill>
                  <a:srgbClr val="FF8118"/>
                </a:solidFill>
                <a:latin typeface="Calibri"/>
                <a:cs typeface="Calibri"/>
              </a:rPr>
              <a:t>s</a:t>
            </a:r>
            <a:r>
              <a:rPr sz="2667" u="heavy" dirty="0">
                <a:solidFill>
                  <a:srgbClr val="FF8118"/>
                </a:solidFill>
                <a:latin typeface="Calibri"/>
                <a:cs typeface="Calibri"/>
              </a:rPr>
              <a:t>h</a:t>
            </a:r>
            <a:r>
              <a:rPr sz="2667" u="heavy" spc="-7" dirty="0">
                <a:solidFill>
                  <a:srgbClr val="FF8118"/>
                </a:solidFill>
                <a:latin typeface="Calibri"/>
                <a:cs typeface="Calibri"/>
              </a:rPr>
              <a:t>o</a:t>
            </a:r>
            <a:r>
              <a:rPr sz="2667" u="heavy" dirty="0">
                <a:solidFill>
                  <a:srgbClr val="FF8118"/>
                </a:solidFill>
                <a:latin typeface="Calibri"/>
                <a:cs typeface="Calibri"/>
              </a:rPr>
              <a:t>p</a:t>
            </a:r>
            <a:r>
              <a:rPr sz="2667" spc="-7" dirty="0">
                <a:solidFill>
                  <a:srgbClr val="FF8118"/>
                </a:solidFill>
                <a:latin typeface="Calibri"/>
                <a:cs typeface="Calibri"/>
              </a:rPr>
              <a:t> </a:t>
            </a:r>
            <a:r>
              <a:rPr sz="2667" spc="-53" dirty="0">
                <a:latin typeface="Calibri"/>
                <a:cs typeface="Calibri"/>
              </a:rPr>
              <a:t>f</a:t>
            </a:r>
            <a:r>
              <a:rPr sz="2667" spc="-7" dirty="0">
                <a:latin typeface="Calibri"/>
                <a:cs typeface="Calibri"/>
              </a:rPr>
              <a:t>o</a:t>
            </a:r>
            <a:r>
              <a:rPr sz="2667" dirty="0">
                <a:latin typeface="Calibri"/>
                <a:cs typeface="Calibri"/>
              </a:rPr>
              <a:t>r </a:t>
            </a:r>
            <a:r>
              <a:rPr sz="2667" spc="-7" dirty="0">
                <a:latin typeface="Calibri"/>
                <a:cs typeface="Calibri"/>
              </a:rPr>
              <a:t>i</a:t>
            </a:r>
            <a:r>
              <a:rPr sz="2667" spc="-13" dirty="0">
                <a:latin typeface="Calibri"/>
                <a:cs typeface="Calibri"/>
              </a:rPr>
              <a:t>n</a:t>
            </a:r>
            <a:r>
              <a:rPr sz="2667" spc="-53" dirty="0">
                <a:latin typeface="Calibri"/>
                <a:cs typeface="Calibri"/>
              </a:rPr>
              <a:t>f</a:t>
            </a:r>
            <a:r>
              <a:rPr sz="2667" spc="-7" dirty="0">
                <a:latin typeface="Calibri"/>
                <a:cs typeface="Calibri"/>
              </a:rPr>
              <a:t>orm</a:t>
            </a:r>
            <a:r>
              <a:rPr sz="2667" spc="-33" dirty="0">
                <a:latin typeface="Calibri"/>
                <a:cs typeface="Calibri"/>
              </a:rPr>
              <a:t>a</a:t>
            </a:r>
            <a:r>
              <a:rPr sz="2667" dirty="0">
                <a:latin typeface="Calibri"/>
                <a:cs typeface="Calibri"/>
              </a:rPr>
              <a:t>t</a:t>
            </a:r>
            <a:r>
              <a:rPr sz="2667" spc="-7" dirty="0">
                <a:latin typeface="Calibri"/>
                <a:cs typeface="Calibri"/>
              </a:rPr>
              <a:t>io</a:t>
            </a:r>
            <a:r>
              <a:rPr sz="2667" dirty="0">
                <a:latin typeface="Calibri"/>
                <a:cs typeface="Calibri"/>
              </a:rPr>
              <a:t>n</a:t>
            </a:r>
          </a:p>
          <a:p>
            <a:pPr marL="443642" marR="6773" indent="-426709">
              <a:spcBef>
                <a:spcPts val="913"/>
              </a:spcBef>
              <a:buClr>
                <a:srgbClr val="DA1F28"/>
              </a:buClr>
              <a:buSzPct val="59090"/>
              <a:buFont typeface="Wingdings"/>
              <a:buChar char=""/>
              <a:tabLst>
                <a:tab pos="443642" algn="l"/>
              </a:tabLst>
            </a:pPr>
            <a:r>
              <a:rPr sz="2933" spc="-27" dirty="0">
                <a:latin typeface="Calibri"/>
                <a:cs typeface="Calibri"/>
              </a:rPr>
              <a:t>Em</a:t>
            </a:r>
            <a:r>
              <a:rPr sz="2933" spc="-20" dirty="0">
                <a:latin typeface="Calibri"/>
                <a:cs typeface="Calibri"/>
              </a:rPr>
              <a:t>a</a:t>
            </a:r>
            <a:r>
              <a:rPr sz="2933" dirty="0">
                <a:latin typeface="Calibri"/>
                <a:cs typeface="Calibri"/>
              </a:rPr>
              <a:t>il</a:t>
            </a:r>
            <a:r>
              <a:rPr sz="2933" spc="7" dirty="0">
                <a:latin typeface="Calibri"/>
                <a:cs typeface="Calibri"/>
              </a:rPr>
              <a:t> </a:t>
            </a:r>
            <a:r>
              <a:rPr sz="2933" spc="-27" dirty="0">
                <a:latin typeface="Calibri"/>
                <a:cs typeface="Calibri"/>
              </a:rPr>
              <a:t>que</a:t>
            </a:r>
            <a:r>
              <a:rPr sz="2933" spc="-40" dirty="0">
                <a:latin typeface="Calibri"/>
                <a:cs typeface="Calibri"/>
              </a:rPr>
              <a:t>s</a:t>
            </a:r>
            <a:r>
              <a:rPr sz="2933" spc="-20" dirty="0">
                <a:latin typeface="Calibri"/>
                <a:cs typeface="Calibri"/>
              </a:rPr>
              <a:t>t</a:t>
            </a:r>
            <a:r>
              <a:rPr sz="2933" dirty="0">
                <a:latin typeface="Calibri"/>
                <a:cs typeface="Calibri"/>
              </a:rPr>
              <a:t>i</a:t>
            </a:r>
            <a:r>
              <a:rPr sz="2933" spc="-13" dirty="0">
                <a:latin typeface="Calibri"/>
                <a:cs typeface="Calibri"/>
              </a:rPr>
              <a:t>o</a:t>
            </a:r>
            <a:r>
              <a:rPr sz="2933" spc="-27" dirty="0">
                <a:latin typeface="Calibri"/>
                <a:cs typeface="Calibri"/>
              </a:rPr>
              <a:t>n</a:t>
            </a:r>
            <a:r>
              <a:rPr sz="2933" spc="-13" dirty="0">
                <a:latin typeface="Calibri"/>
                <a:cs typeface="Calibri"/>
              </a:rPr>
              <a:t>s</a:t>
            </a:r>
            <a:r>
              <a:rPr sz="2933" spc="13" dirty="0">
                <a:latin typeface="Calibri"/>
                <a:cs typeface="Calibri"/>
              </a:rPr>
              <a:t> </a:t>
            </a:r>
            <a:r>
              <a:rPr sz="2933" spc="-53" dirty="0">
                <a:latin typeface="Calibri"/>
                <a:cs typeface="Calibri"/>
              </a:rPr>
              <a:t>to</a:t>
            </a:r>
            <a:r>
              <a:rPr sz="2933" spc="-47" dirty="0">
                <a:latin typeface="Calibri"/>
                <a:cs typeface="Calibri"/>
              </a:rPr>
              <a:t> </a:t>
            </a:r>
            <a:r>
              <a:rPr sz="2667" u="heavy" dirty="0">
                <a:solidFill>
                  <a:srgbClr val="FF8118"/>
                </a:solidFill>
                <a:latin typeface="Calibri"/>
                <a:cs typeface="Calibri"/>
              </a:rPr>
              <a:t>un</a:t>
            </a:r>
            <a:r>
              <a:rPr sz="2667" u="heavy" spc="-7" dirty="0">
                <a:solidFill>
                  <a:srgbClr val="FF8118"/>
                </a:solidFill>
                <a:latin typeface="Calibri"/>
                <a:cs typeface="Calibri"/>
              </a:rPr>
              <a:t>i</a:t>
            </a:r>
            <a:r>
              <a:rPr sz="2667" u="heavy" spc="-53" dirty="0">
                <a:solidFill>
                  <a:srgbClr val="FF8118"/>
                </a:solidFill>
                <a:latin typeface="Calibri"/>
                <a:cs typeface="Calibri"/>
              </a:rPr>
              <a:t>f</a:t>
            </a:r>
            <a:r>
              <a:rPr sz="2667" u="heavy" spc="-7" dirty="0">
                <a:solidFill>
                  <a:srgbClr val="FF8118"/>
                </a:solidFill>
                <a:latin typeface="Calibri"/>
                <a:cs typeface="Calibri"/>
              </a:rPr>
              <a:t>orm</a:t>
            </a:r>
            <a:r>
              <a:rPr sz="2667" u="heavy" dirty="0">
                <a:solidFill>
                  <a:srgbClr val="FF8118"/>
                </a:solidFill>
                <a:latin typeface="Calibri"/>
                <a:cs typeface="Calibri"/>
              </a:rPr>
              <a:t>g</a:t>
            </a:r>
            <a:r>
              <a:rPr sz="2667" u="heavy" spc="-53" dirty="0">
                <a:solidFill>
                  <a:srgbClr val="FF8118"/>
                </a:solidFill>
                <a:latin typeface="Calibri"/>
                <a:cs typeface="Calibri"/>
              </a:rPr>
              <a:t>r</a:t>
            </a:r>
            <a:r>
              <a:rPr sz="2667" u="heavy" dirty="0">
                <a:solidFill>
                  <a:srgbClr val="FF8118"/>
                </a:solidFill>
                <a:latin typeface="Calibri"/>
                <a:cs typeface="Calibri"/>
              </a:rPr>
              <a:t>a</a:t>
            </a:r>
            <a:r>
              <a:rPr sz="2667" u="heavy" spc="-33" dirty="0">
                <a:solidFill>
                  <a:srgbClr val="FF8118"/>
                </a:solidFill>
                <a:latin typeface="Calibri"/>
                <a:cs typeface="Calibri"/>
              </a:rPr>
              <a:t>n</a:t>
            </a:r>
            <a:r>
              <a:rPr sz="2667" u="heavy" dirty="0">
                <a:solidFill>
                  <a:srgbClr val="FF8118"/>
                </a:solidFill>
                <a:latin typeface="Calibri"/>
                <a:cs typeface="Calibri"/>
              </a:rPr>
              <a:t>tgu</a:t>
            </a:r>
            <a:r>
              <a:rPr sz="2667" u="heavy" spc="-13" dirty="0">
                <a:solidFill>
                  <a:srgbClr val="FF8118"/>
                </a:solidFill>
                <a:latin typeface="Calibri"/>
                <a:cs typeface="Calibri"/>
              </a:rPr>
              <a:t>i</a:t>
            </a:r>
            <a:r>
              <a:rPr sz="2667" u="heavy" dirty="0">
                <a:solidFill>
                  <a:srgbClr val="FF8118"/>
                </a:solidFill>
                <a:latin typeface="Calibri"/>
                <a:cs typeface="Calibri"/>
              </a:rPr>
              <a:t>dance</a:t>
            </a:r>
            <a:r>
              <a:rPr sz="2667" u="heavy" spc="-7" dirty="0">
                <a:solidFill>
                  <a:srgbClr val="FF8118"/>
                </a:solidFill>
                <a:latin typeface="Calibri"/>
                <a:cs typeface="Calibri"/>
              </a:rPr>
              <a:t>im</a:t>
            </a:r>
            <a:r>
              <a:rPr sz="2667" u="heavy" dirty="0">
                <a:solidFill>
                  <a:srgbClr val="FF8118"/>
                </a:solidFill>
                <a:latin typeface="Calibri"/>
                <a:cs typeface="Calibri"/>
              </a:rPr>
              <a:t>p</a:t>
            </a:r>
            <a:r>
              <a:rPr sz="2667" u="heavy" spc="-7" dirty="0">
                <a:solidFill>
                  <a:srgbClr val="FF8118"/>
                </a:solidFill>
                <a:latin typeface="Calibri"/>
                <a:cs typeface="Calibri"/>
              </a:rPr>
              <a:t>leme</a:t>
            </a:r>
            <a:r>
              <a:rPr sz="2667" u="heavy" spc="-33" dirty="0">
                <a:solidFill>
                  <a:srgbClr val="FF8118"/>
                </a:solidFill>
                <a:latin typeface="Calibri"/>
                <a:cs typeface="Calibri"/>
              </a:rPr>
              <a:t>nta</a:t>
            </a:r>
            <a:r>
              <a:rPr sz="2667" u="heavy" dirty="0">
                <a:solidFill>
                  <a:srgbClr val="FF8118"/>
                </a:solidFill>
                <a:latin typeface="Calibri"/>
                <a:cs typeface="Calibri"/>
              </a:rPr>
              <a:t>ti</a:t>
            </a:r>
            <a:r>
              <a:rPr sz="2667" dirty="0">
                <a:solidFill>
                  <a:srgbClr val="FF8118"/>
                </a:solidFill>
                <a:latin typeface="Calibri"/>
                <a:cs typeface="Calibri"/>
                <a:hlinkClick r:id="rId3"/>
              </a:rPr>
              <a:t> </a:t>
            </a:r>
            <a:r>
              <a:rPr sz="2667" spc="-7" dirty="0">
                <a:solidFill>
                  <a:srgbClr val="FF8118"/>
                </a:solidFill>
                <a:latin typeface="Calibri"/>
                <a:cs typeface="Calibri"/>
                <a:hlinkClick r:id="rId3"/>
              </a:rPr>
              <a:t>o</a:t>
            </a:r>
            <a:r>
              <a:rPr sz="2667" dirty="0">
                <a:solidFill>
                  <a:srgbClr val="FF8118"/>
                </a:solidFill>
                <a:latin typeface="Calibri"/>
                <a:cs typeface="Calibri"/>
                <a:hlinkClick r:id="rId3"/>
              </a:rPr>
              <a:t>n</a:t>
            </a:r>
            <a:r>
              <a:rPr sz="2667" spc="-7" dirty="0">
                <a:solidFill>
                  <a:srgbClr val="FF8118"/>
                </a:solidFill>
                <a:latin typeface="Calibri"/>
                <a:cs typeface="Calibri"/>
                <a:hlinkClick r:id="rId3"/>
              </a:rPr>
              <a:t>@e</a:t>
            </a:r>
            <a:r>
              <a:rPr sz="2667" dirty="0">
                <a:solidFill>
                  <a:srgbClr val="FF8118"/>
                </a:solidFill>
                <a:latin typeface="Calibri"/>
                <a:cs typeface="Calibri"/>
                <a:hlinkClick r:id="rId3"/>
              </a:rPr>
              <a:t>d</a:t>
            </a:r>
            <a:r>
              <a:rPr sz="2667" spc="27" dirty="0">
                <a:solidFill>
                  <a:srgbClr val="FF8118"/>
                </a:solidFill>
                <a:latin typeface="Calibri"/>
                <a:cs typeface="Calibri"/>
                <a:hlinkClick r:id="rId3"/>
              </a:rPr>
              <a:t>.</a:t>
            </a:r>
            <a:r>
              <a:rPr sz="2667" spc="-13" dirty="0">
                <a:solidFill>
                  <a:srgbClr val="FF8118"/>
                </a:solidFill>
                <a:latin typeface="Calibri"/>
                <a:cs typeface="Calibri"/>
                <a:hlinkClick r:id="rId3"/>
              </a:rPr>
              <a:t>g</a:t>
            </a:r>
            <a:r>
              <a:rPr sz="2667" spc="-20" dirty="0">
                <a:solidFill>
                  <a:srgbClr val="FF8118"/>
                </a:solidFill>
                <a:latin typeface="Calibri"/>
                <a:cs typeface="Calibri"/>
                <a:hlinkClick r:id="rId3"/>
              </a:rPr>
              <a:t>o</a:t>
            </a:r>
            <a:r>
              <a:rPr sz="2667" dirty="0">
                <a:solidFill>
                  <a:srgbClr val="FF8118"/>
                </a:solidFill>
                <a:latin typeface="Calibri"/>
                <a:cs typeface="Calibri"/>
                <a:hlinkClick r:id="rId3"/>
              </a:rPr>
              <a:t>v</a:t>
            </a:r>
            <a:endParaRPr sz="2667" dirty="0">
              <a:latin typeface="Calibri"/>
              <a:cs typeface="Calibri"/>
            </a:endParaRPr>
          </a:p>
        </p:txBody>
      </p:sp>
      <p:sp>
        <p:nvSpPr>
          <p:cNvPr id="6" name="object 6"/>
          <p:cNvSpPr txBox="1"/>
          <p:nvPr/>
        </p:nvSpPr>
        <p:spPr>
          <a:xfrm>
            <a:off x="1734941" y="3626388"/>
            <a:ext cx="4322233" cy="902683"/>
          </a:xfrm>
          <a:prstGeom prst="rect">
            <a:avLst/>
          </a:prstGeom>
        </p:spPr>
        <p:txBody>
          <a:bodyPr vert="horz" wrap="square" lIns="0" tIns="0" rIns="0" bIns="0" rtlCol="0">
            <a:spAutoFit/>
          </a:bodyPr>
          <a:lstStyle/>
          <a:p>
            <a:pPr marL="443642" marR="6773" indent="-426709">
              <a:buClr>
                <a:srgbClr val="DA1F28"/>
              </a:buClr>
              <a:buSzPct val="59090"/>
              <a:buFont typeface="Wingdings"/>
              <a:buChar char=""/>
              <a:tabLst>
                <a:tab pos="443642" algn="l"/>
              </a:tabLst>
            </a:pPr>
            <a:r>
              <a:rPr sz="2933" spc="-13" dirty="0">
                <a:latin typeface="Calibri"/>
                <a:cs typeface="Calibri"/>
              </a:rPr>
              <a:t>Co</a:t>
            </a:r>
            <a:r>
              <a:rPr sz="2933" spc="-60" dirty="0">
                <a:latin typeface="Calibri"/>
                <a:cs typeface="Calibri"/>
              </a:rPr>
              <a:t>n</a:t>
            </a:r>
            <a:r>
              <a:rPr sz="2933" spc="-53" dirty="0">
                <a:latin typeface="Calibri"/>
                <a:cs typeface="Calibri"/>
              </a:rPr>
              <a:t>t</a:t>
            </a:r>
            <a:r>
              <a:rPr sz="2933" spc="-20" dirty="0">
                <a:latin typeface="Calibri"/>
                <a:cs typeface="Calibri"/>
              </a:rPr>
              <a:t>ac</a:t>
            </a:r>
            <a:r>
              <a:rPr sz="2933" spc="-13" dirty="0">
                <a:latin typeface="Calibri"/>
                <a:cs typeface="Calibri"/>
              </a:rPr>
              <a:t>t</a:t>
            </a:r>
            <a:r>
              <a:rPr sz="2933" dirty="0">
                <a:latin typeface="Calibri"/>
                <a:cs typeface="Calibri"/>
              </a:rPr>
              <a:t> </a:t>
            </a:r>
            <a:r>
              <a:rPr sz="2933" spc="-47" dirty="0">
                <a:latin typeface="Calibri"/>
                <a:cs typeface="Calibri"/>
              </a:rPr>
              <a:t>y</a:t>
            </a:r>
            <a:r>
              <a:rPr sz="2933" spc="-13" dirty="0">
                <a:latin typeface="Calibri"/>
                <a:cs typeface="Calibri"/>
              </a:rPr>
              <a:t>o</a:t>
            </a:r>
            <a:r>
              <a:rPr sz="2933" spc="-27" dirty="0">
                <a:latin typeface="Calibri"/>
                <a:cs typeface="Calibri"/>
              </a:rPr>
              <a:t>u</a:t>
            </a:r>
            <a:r>
              <a:rPr sz="2933" spc="-13" dirty="0">
                <a:latin typeface="Calibri"/>
                <a:cs typeface="Calibri"/>
              </a:rPr>
              <a:t>r</a:t>
            </a:r>
            <a:r>
              <a:rPr sz="2933" spc="-7" dirty="0">
                <a:latin typeface="Calibri"/>
                <a:cs typeface="Calibri"/>
              </a:rPr>
              <a:t> </a:t>
            </a:r>
            <a:r>
              <a:rPr sz="2933" spc="-20" dirty="0">
                <a:latin typeface="Calibri"/>
                <a:cs typeface="Calibri"/>
              </a:rPr>
              <a:t>D</a:t>
            </a:r>
            <a:r>
              <a:rPr sz="2933" spc="-27" dirty="0">
                <a:latin typeface="Calibri"/>
                <a:cs typeface="Calibri"/>
              </a:rPr>
              <a:t>ep</a:t>
            </a:r>
            <a:r>
              <a:rPr sz="2933" spc="-13" dirty="0">
                <a:latin typeface="Calibri"/>
                <a:cs typeface="Calibri"/>
              </a:rPr>
              <a:t>ar</a:t>
            </a:r>
            <a:r>
              <a:rPr sz="2933" spc="-27" dirty="0">
                <a:latin typeface="Calibri"/>
                <a:cs typeface="Calibri"/>
              </a:rPr>
              <a:t>tme</a:t>
            </a:r>
            <a:r>
              <a:rPr sz="2933" spc="-60" dirty="0">
                <a:latin typeface="Calibri"/>
                <a:cs typeface="Calibri"/>
              </a:rPr>
              <a:t>n</a:t>
            </a:r>
            <a:r>
              <a:rPr sz="2933" spc="-13" dirty="0">
                <a:latin typeface="Calibri"/>
                <a:cs typeface="Calibri"/>
              </a:rPr>
              <a:t>t</a:t>
            </a:r>
            <a:r>
              <a:rPr sz="2933" spc="-7" dirty="0">
                <a:latin typeface="Calibri"/>
                <a:cs typeface="Calibri"/>
              </a:rPr>
              <a:t> </a:t>
            </a:r>
            <a:r>
              <a:rPr sz="2933" spc="-27" dirty="0">
                <a:latin typeface="Calibri"/>
                <a:cs typeface="Calibri"/>
              </a:rPr>
              <a:t>p</a:t>
            </a:r>
            <a:r>
              <a:rPr sz="2933" spc="-60" dirty="0">
                <a:latin typeface="Calibri"/>
                <a:cs typeface="Calibri"/>
              </a:rPr>
              <a:t>r</a:t>
            </a:r>
            <a:r>
              <a:rPr sz="2933" spc="-13" dirty="0">
                <a:latin typeface="Calibri"/>
                <a:cs typeface="Calibri"/>
              </a:rPr>
              <a:t>o</a:t>
            </a:r>
            <a:r>
              <a:rPr sz="2933" spc="-27" dirty="0">
                <a:latin typeface="Calibri"/>
                <a:cs typeface="Calibri"/>
              </a:rPr>
              <a:t>g</a:t>
            </a:r>
            <a:r>
              <a:rPr sz="2933" spc="-80" dirty="0">
                <a:latin typeface="Calibri"/>
                <a:cs typeface="Calibri"/>
              </a:rPr>
              <a:t>r</a:t>
            </a:r>
            <a:r>
              <a:rPr sz="2933" spc="-20" dirty="0">
                <a:latin typeface="Calibri"/>
                <a:cs typeface="Calibri"/>
              </a:rPr>
              <a:t>am</a:t>
            </a:r>
            <a:r>
              <a:rPr sz="2933" dirty="0">
                <a:latin typeface="Calibri"/>
                <a:cs typeface="Calibri"/>
              </a:rPr>
              <a:t> </a:t>
            </a:r>
            <a:r>
              <a:rPr sz="2933" spc="-13" dirty="0">
                <a:latin typeface="Calibri"/>
                <a:cs typeface="Calibri"/>
              </a:rPr>
              <a:t>li</a:t>
            </a:r>
            <a:r>
              <a:rPr sz="2933" spc="-20" dirty="0">
                <a:latin typeface="Calibri"/>
                <a:cs typeface="Calibri"/>
              </a:rPr>
              <a:t>a</a:t>
            </a:r>
            <a:r>
              <a:rPr sz="2933" spc="-13" dirty="0">
                <a:latin typeface="Calibri"/>
                <a:cs typeface="Calibri"/>
              </a:rPr>
              <a:t>i</a:t>
            </a:r>
            <a:r>
              <a:rPr sz="2933" spc="-7" dirty="0">
                <a:latin typeface="Calibri"/>
                <a:cs typeface="Calibri"/>
              </a:rPr>
              <a:t>s</a:t>
            </a:r>
            <a:r>
              <a:rPr sz="2933" spc="-13" dirty="0">
                <a:latin typeface="Calibri"/>
                <a:cs typeface="Calibri"/>
              </a:rPr>
              <a:t>o</a:t>
            </a:r>
            <a:r>
              <a:rPr sz="2933" spc="-20" dirty="0">
                <a:latin typeface="Calibri"/>
                <a:cs typeface="Calibri"/>
              </a:rPr>
              <a:t>n</a:t>
            </a:r>
            <a:endParaRPr sz="2933" dirty="0">
              <a:latin typeface="Calibri"/>
              <a:cs typeface="Calibri"/>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3866"/>
            <a:fld id="{81D60167-4931-47E6-BA6A-407CBD079E47}" type="slidenum">
              <a:rPr spc="-13" dirty="0"/>
              <a:pPr marL="33866"/>
              <a:t>45</a:t>
            </a:fld>
            <a:endParaRPr spc="-13" dirty="0"/>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6933"/>
            <a:r>
              <a:rPr spc="-7" dirty="0"/>
              <a:t>U</a:t>
            </a:r>
            <a:r>
              <a:rPr spc="-13" dirty="0"/>
              <a:t>pdat</a:t>
            </a:r>
            <a:r>
              <a:rPr spc="7" dirty="0"/>
              <a:t>e</a:t>
            </a:r>
            <a:r>
              <a:rPr spc="-7" dirty="0"/>
              <a:t>d</a:t>
            </a:r>
            <a:r>
              <a:rPr spc="47" dirty="0"/>
              <a:t> </a:t>
            </a:r>
            <a:r>
              <a:rPr spc="-7" dirty="0"/>
              <a:t>F</a:t>
            </a:r>
            <a:r>
              <a:rPr spc="7" dirty="0"/>
              <a:t>e</a:t>
            </a:r>
            <a:r>
              <a:rPr spc="-7" dirty="0"/>
              <a:t>b </a:t>
            </a:r>
            <a:r>
              <a:rPr spc="-13" dirty="0"/>
              <a:t>4</a:t>
            </a:r>
            <a:r>
              <a:rPr spc="-7" dirty="0"/>
              <a:t>,</a:t>
            </a:r>
            <a:r>
              <a:rPr spc="13" dirty="0"/>
              <a:t> </a:t>
            </a:r>
            <a:r>
              <a:rPr spc="-13" dirty="0"/>
              <a:t>2015</a:t>
            </a:r>
          </a:p>
        </p:txBody>
      </p:sp>
    </p:spTree>
    <p:extLst>
      <p:ext uri="{BB962C8B-B14F-4D97-AF65-F5344CB8AC3E}">
        <p14:creationId xmlns:p14="http://schemas.microsoft.com/office/powerpoint/2010/main" val="3824249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186" y="702423"/>
            <a:ext cx="11575625" cy="738664"/>
          </a:xfrm>
        </p:spPr>
        <p:txBody>
          <a:bodyPr/>
          <a:lstStyle/>
          <a:p>
            <a:r>
              <a:rPr lang="en-US" dirty="0" smtClean="0"/>
              <a:t>Structure of the Federal Register (Dec. 2013)</a:t>
            </a:r>
            <a:endParaRPr lang="en-US" dirty="0"/>
          </a:p>
        </p:txBody>
      </p:sp>
      <p:sp>
        <p:nvSpPr>
          <p:cNvPr id="3" name="Text Placeholder 2"/>
          <p:cNvSpPr>
            <a:spLocks noGrp="1"/>
          </p:cNvSpPr>
          <p:nvPr>
            <p:ph type="body" idx="1"/>
          </p:nvPr>
        </p:nvSpPr>
        <p:spPr>
          <a:xfrm>
            <a:off x="668019" y="1918039"/>
            <a:ext cx="10855960" cy="2256708"/>
          </a:xfrm>
        </p:spPr>
        <p:txBody>
          <a:bodyPr/>
          <a:lstStyle/>
          <a:p>
            <a:pPr marL="457200" indent="-457200">
              <a:buFont typeface="Wingdings" panose="05000000000000000000" pitchFamily="2" charset="2"/>
              <a:buChar char="q"/>
            </a:pPr>
            <a:r>
              <a:rPr lang="en-US" dirty="0" smtClean="0"/>
              <a:t>Comments</a:t>
            </a:r>
          </a:p>
          <a:p>
            <a:endParaRPr lang="en-US" dirty="0" smtClean="0"/>
          </a:p>
          <a:p>
            <a:pPr marL="457200" indent="-457200">
              <a:buFont typeface="Wingdings" panose="05000000000000000000" pitchFamily="2" charset="2"/>
              <a:buChar char="q"/>
            </a:pPr>
            <a:r>
              <a:rPr lang="en-US" dirty="0" smtClean="0"/>
              <a:t>Definitions</a:t>
            </a:r>
          </a:p>
          <a:p>
            <a:endParaRPr lang="en-US" dirty="0" smtClean="0"/>
          </a:p>
          <a:p>
            <a:pPr marL="457200" indent="-457200">
              <a:buFont typeface="Wingdings" panose="05000000000000000000" pitchFamily="2" charset="2"/>
              <a:buChar char="q"/>
            </a:pPr>
            <a:r>
              <a:rPr lang="en-US" dirty="0" smtClean="0"/>
              <a:t>Regulations</a:t>
            </a:r>
            <a:endParaRPr lang="en-US" dirty="0"/>
          </a:p>
        </p:txBody>
      </p:sp>
      <p:pic>
        <p:nvPicPr>
          <p:cNvPr id="4" name="Picture 3" descr="https://spintranet.alsde.edu/Templates/SDE-web-us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80468" y="5128652"/>
            <a:ext cx="1676110" cy="1425740"/>
          </a:xfrm>
          <a:prstGeom prst="rect">
            <a:avLst/>
          </a:prstGeom>
          <a:noFill/>
          <a:ln>
            <a:noFill/>
          </a:ln>
        </p:spPr>
      </p:pic>
    </p:spTree>
    <p:extLst>
      <p:ext uri="{BB962C8B-B14F-4D97-AF65-F5344CB8AC3E}">
        <p14:creationId xmlns:p14="http://schemas.microsoft.com/office/powerpoint/2010/main" val="667422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388" y="789762"/>
            <a:ext cx="11575625" cy="738664"/>
          </a:xfrm>
        </p:spPr>
        <p:txBody>
          <a:bodyPr/>
          <a:lstStyle/>
          <a:p>
            <a:r>
              <a:rPr lang="en-US" dirty="0" smtClean="0"/>
              <a:t>Uniform Guidance Applies to ALL</a:t>
            </a:r>
            <a:endParaRPr lang="en-US" dirty="0"/>
          </a:p>
        </p:txBody>
      </p:sp>
      <p:sp>
        <p:nvSpPr>
          <p:cNvPr id="3" name="Content Placeholder 2"/>
          <p:cNvSpPr>
            <a:spLocks noGrp="1"/>
          </p:cNvSpPr>
          <p:nvPr>
            <p:ph idx="1"/>
          </p:nvPr>
        </p:nvSpPr>
        <p:spPr>
          <a:xfrm>
            <a:off x="668019" y="1918039"/>
            <a:ext cx="10855960" cy="5006242"/>
          </a:xfrm>
        </p:spPr>
        <p:txBody>
          <a:bodyPr/>
          <a:lstStyle/>
          <a:p>
            <a:pPr>
              <a:buFont typeface="Wingdings" panose="05000000000000000000" pitchFamily="2" charset="2"/>
              <a:buChar char="q"/>
            </a:pPr>
            <a:r>
              <a:rPr lang="en-US" dirty="0" smtClean="0"/>
              <a:t>The Uniform Guidance applies to both formula and discretionary grants in the same way that former EDGAR (34 CFR) Parts 74 and 80 did.</a:t>
            </a:r>
          </a:p>
          <a:p>
            <a:pPr marL="1066785" lvl="1" indent="-457200">
              <a:buFont typeface="Wingdings" panose="05000000000000000000" pitchFamily="2" charset="2"/>
              <a:buChar char="§"/>
            </a:pPr>
            <a:r>
              <a:rPr lang="en-US" sz="2800" dirty="0" smtClean="0"/>
              <a:t>Regulations now found in one place.</a:t>
            </a:r>
          </a:p>
          <a:p>
            <a:pPr marL="1066785" lvl="1" indent="-457200">
              <a:buFont typeface="Wingdings" panose="05000000000000000000" pitchFamily="2" charset="2"/>
              <a:buChar char="§"/>
            </a:pPr>
            <a:r>
              <a:rPr lang="en-US" sz="2800" dirty="0" smtClean="0"/>
              <a:t>If the type of award is not specified in a particular section, subpart or group of sections, then the requirement applies to all awards.</a:t>
            </a:r>
          </a:p>
          <a:p>
            <a:pPr marL="1066785" lvl="1" indent="-457200">
              <a:buFont typeface="Wingdings" panose="05000000000000000000" pitchFamily="2" charset="2"/>
              <a:buChar char="§"/>
            </a:pPr>
            <a:endParaRPr lang="en-US" sz="2800" dirty="0" smtClean="0"/>
          </a:p>
          <a:p>
            <a:pPr marL="457200" indent="-457200">
              <a:buFont typeface="Wingdings" panose="05000000000000000000" pitchFamily="2" charset="2"/>
              <a:buChar char="v"/>
            </a:pPr>
            <a:r>
              <a:rPr lang="en-US" sz="2400" dirty="0" smtClean="0"/>
              <a:t>Formula Grant – noncompetitive awards based on a predetermined formula.</a:t>
            </a:r>
          </a:p>
          <a:p>
            <a:pPr marL="457200" indent="-457200">
              <a:buFont typeface="Wingdings" panose="05000000000000000000" pitchFamily="2" charset="2"/>
              <a:buChar char="v"/>
            </a:pPr>
            <a:r>
              <a:rPr lang="en-US" sz="2400" dirty="0" smtClean="0"/>
              <a:t>Discretionary Grant – awards funds on the basis of a competitive process</a:t>
            </a:r>
            <a:endParaRPr lang="en-US" sz="2400" dirty="0"/>
          </a:p>
          <a:p>
            <a:pPr>
              <a:buFont typeface="Wingdings" panose="05000000000000000000" pitchFamily="2" charset="2"/>
              <a:buChar char="q"/>
            </a:pPr>
            <a:endParaRPr lang="en-US" sz="1600" dirty="0"/>
          </a:p>
          <a:p>
            <a:pPr>
              <a:buFont typeface="Wingdings" panose="05000000000000000000" pitchFamily="2" charset="2"/>
              <a:buChar char="q"/>
            </a:pPr>
            <a:endParaRPr lang="en-US" sz="1600" dirty="0" smtClean="0"/>
          </a:p>
          <a:p>
            <a:pPr marL="0" indent="0">
              <a:buNone/>
            </a:pPr>
            <a:r>
              <a:rPr lang="en-US" sz="1600" dirty="0" smtClean="0"/>
              <a:t>Q&amp;A p. 1</a:t>
            </a:r>
            <a:endParaRPr lang="en-US" sz="1600" dirty="0"/>
          </a:p>
          <a:p>
            <a:pPr>
              <a:buFont typeface="Wingdings" panose="05000000000000000000" pitchFamily="2" charset="2"/>
              <a:buChar char="q"/>
            </a:pPr>
            <a:endParaRPr lang="en-US" dirty="0"/>
          </a:p>
        </p:txBody>
      </p:sp>
      <p:pic>
        <p:nvPicPr>
          <p:cNvPr id="4" name="Picture 3" descr="https://spintranet.alsde.edu/Templates/SDE-web-us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1387" y="5432260"/>
            <a:ext cx="1676110" cy="1425740"/>
          </a:xfrm>
          <a:prstGeom prst="rect">
            <a:avLst/>
          </a:prstGeom>
          <a:noFill/>
          <a:ln>
            <a:noFill/>
          </a:ln>
        </p:spPr>
      </p:pic>
    </p:spTree>
    <p:extLst>
      <p:ext uri="{BB962C8B-B14F-4D97-AF65-F5344CB8AC3E}">
        <p14:creationId xmlns:p14="http://schemas.microsoft.com/office/powerpoint/2010/main" val="4268736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49312" y="6307327"/>
            <a:ext cx="11609008" cy="166623"/>
          </a:xfrm>
          <a:prstGeom prst="rect">
            <a:avLst/>
          </a:prstGeom>
          <a:blipFill>
            <a:blip r:embed="rId3" cstate="print"/>
            <a:stretch>
              <a:fillRect/>
            </a:stretch>
          </a:blipFill>
        </p:spPr>
        <p:txBody>
          <a:bodyPr wrap="square" lIns="0" tIns="0" rIns="0" bIns="0" rtlCol="0"/>
          <a:lstStyle/>
          <a:p>
            <a:endParaRPr sz="2400" dirty="0"/>
          </a:p>
        </p:txBody>
      </p:sp>
      <p:sp>
        <p:nvSpPr>
          <p:cNvPr id="3" name="object 3"/>
          <p:cNvSpPr/>
          <p:nvPr/>
        </p:nvSpPr>
        <p:spPr>
          <a:xfrm>
            <a:off x="419640" y="6339416"/>
            <a:ext cx="11467559" cy="0"/>
          </a:xfrm>
          <a:custGeom>
            <a:avLst/>
            <a:gdLst/>
            <a:ahLst/>
            <a:cxnLst/>
            <a:rect l="l" t="t" r="r" b="b"/>
            <a:pathLst>
              <a:path w="8648700">
                <a:moveTo>
                  <a:pt x="0" y="0"/>
                </a:moveTo>
                <a:lnTo>
                  <a:pt x="8648700" y="0"/>
                </a:lnTo>
              </a:path>
            </a:pathLst>
          </a:custGeom>
          <a:ln w="19050">
            <a:solidFill>
              <a:srgbClr val="464646"/>
            </a:solidFill>
          </a:ln>
        </p:spPr>
        <p:txBody>
          <a:bodyPr wrap="square" lIns="0" tIns="0" rIns="0" bIns="0" rtlCol="0"/>
          <a:lstStyle/>
          <a:p>
            <a:endParaRPr sz="2400" dirty="0"/>
          </a:p>
        </p:txBody>
      </p:sp>
      <p:sp>
        <p:nvSpPr>
          <p:cNvPr id="4" name="object 4"/>
          <p:cNvSpPr txBox="1">
            <a:spLocks noGrp="1"/>
          </p:cNvSpPr>
          <p:nvPr>
            <p:ph type="title"/>
          </p:nvPr>
        </p:nvSpPr>
        <p:spPr>
          <a:xfrm>
            <a:off x="496632" y="460833"/>
            <a:ext cx="15348453" cy="1203741"/>
          </a:xfrm>
          <a:prstGeom prst="rect">
            <a:avLst/>
          </a:prstGeom>
        </p:spPr>
        <p:txBody>
          <a:bodyPr vert="horz" wrap="square" lIns="0" tIns="460579" rIns="0" bIns="0" rtlCol="0">
            <a:spAutoFit/>
          </a:bodyPr>
          <a:lstStyle/>
          <a:p>
            <a:pPr marL="321725"/>
            <a:r>
              <a:rPr spc="-87" dirty="0"/>
              <a:t>F</a:t>
            </a:r>
            <a:r>
              <a:rPr spc="-100" dirty="0"/>
              <a:t>r</a:t>
            </a:r>
            <a:r>
              <a:rPr dirty="0"/>
              <a:t>o</a:t>
            </a:r>
            <a:r>
              <a:rPr spc="-33" dirty="0"/>
              <a:t>m</a:t>
            </a:r>
            <a:r>
              <a:rPr dirty="0"/>
              <a:t> </a:t>
            </a:r>
            <a:r>
              <a:rPr spc="-7" dirty="0"/>
              <a:t>C</a:t>
            </a:r>
            <a:r>
              <a:rPr dirty="0"/>
              <a:t>ir</a:t>
            </a:r>
            <a:r>
              <a:rPr spc="-33" dirty="0"/>
              <a:t>c</a:t>
            </a:r>
            <a:r>
              <a:rPr spc="-7" dirty="0"/>
              <a:t>u</a:t>
            </a:r>
            <a:r>
              <a:rPr dirty="0"/>
              <a:t>l</a:t>
            </a:r>
            <a:r>
              <a:rPr spc="-20" dirty="0"/>
              <a:t>a</a:t>
            </a:r>
            <a:r>
              <a:rPr dirty="0"/>
              <a:t>rs</a:t>
            </a:r>
            <a:r>
              <a:rPr spc="-13" dirty="0"/>
              <a:t> </a:t>
            </a:r>
            <a:r>
              <a:rPr spc="-20" dirty="0"/>
              <a:t>t</a:t>
            </a:r>
            <a:r>
              <a:rPr spc="-27" dirty="0"/>
              <a:t>o</a:t>
            </a:r>
            <a:r>
              <a:rPr spc="-13" dirty="0"/>
              <a:t> </a:t>
            </a:r>
            <a:r>
              <a:rPr spc="-27" dirty="0"/>
              <a:t>the</a:t>
            </a:r>
            <a:r>
              <a:rPr dirty="0"/>
              <a:t> </a:t>
            </a:r>
            <a:r>
              <a:rPr spc="-7" dirty="0"/>
              <a:t>Un</a:t>
            </a:r>
            <a:r>
              <a:rPr dirty="0"/>
              <a:t>i</a:t>
            </a:r>
            <a:r>
              <a:rPr spc="-100" dirty="0"/>
              <a:t>f</a:t>
            </a:r>
            <a:r>
              <a:rPr dirty="0"/>
              <a:t>o</a:t>
            </a:r>
            <a:r>
              <a:rPr spc="93" dirty="0"/>
              <a:t>r</a:t>
            </a:r>
            <a:r>
              <a:rPr spc="-33" dirty="0"/>
              <a:t>m</a:t>
            </a:r>
            <a:r>
              <a:rPr dirty="0"/>
              <a:t> </a:t>
            </a:r>
            <a:r>
              <a:rPr spc="-7" dirty="0"/>
              <a:t>Gu</a:t>
            </a:r>
            <a:r>
              <a:rPr dirty="0"/>
              <a:t>i</a:t>
            </a:r>
            <a:r>
              <a:rPr spc="-20" dirty="0"/>
              <a:t>da</a:t>
            </a:r>
            <a:r>
              <a:rPr spc="-33" dirty="0"/>
              <a:t>nc</a:t>
            </a:r>
            <a:r>
              <a:rPr dirty="0"/>
              <a:t>e</a:t>
            </a:r>
          </a:p>
        </p:txBody>
      </p:sp>
      <p:sp>
        <p:nvSpPr>
          <p:cNvPr id="7" name="object 7"/>
          <p:cNvSpPr txBox="1">
            <a:spLocks noGrp="1"/>
          </p:cNvSpPr>
          <p:nvPr>
            <p:ph type="ftr" sz="quarter" idx="5"/>
          </p:nvPr>
        </p:nvSpPr>
        <p:spPr>
          <a:xfrm>
            <a:off x="9155108" y="6512259"/>
            <a:ext cx="1382506" cy="184666"/>
          </a:xfrm>
          <a:prstGeom prst="rect">
            <a:avLst/>
          </a:prstGeom>
        </p:spPr>
        <p:txBody>
          <a:bodyPr vert="horz" wrap="square" lIns="0" tIns="0" rIns="0" bIns="0" rtlCol="0">
            <a:spAutoFit/>
          </a:bodyPr>
          <a:lstStyle/>
          <a:p>
            <a:pPr marL="16933"/>
            <a:r>
              <a:rPr spc="-7" dirty="0"/>
              <a:t>U</a:t>
            </a:r>
            <a:r>
              <a:rPr spc="-13" dirty="0"/>
              <a:t>pdat</a:t>
            </a:r>
            <a:r>
              <a:rPr spc="7" dirty="0"/>
              <a:t>e</a:t>
            </a:r>
            <a:r>
              <a:rPr spc="-7" dirty="0"/>
              <a:t>d</a:t>
            </a:r>
            <a:r>
              <a:rPr spc="47" dirty="0"/>
              <a:t> </a:t>
            </a:r>
            <a:r>
              <a:rPr spc="-7" dirty="0"/>
              <a:t>F</a:t>
            </a:r>
            <a:r>
              <a:rPr spc="7" dirty="0"/>
              <a:t>e</a:t>
            </a:r>
            <a:r>
              <a:rPr spc="-7" dirty="0"/>
              <a:t>b </a:t>
            </a:r>
            <a:r>
              <a:rPr spc="-13" dirty="0"/>
              <a:t>4</a:t>
            </a:r>
            <a:r>
              <a:rPr spc="-7" dirty="0"/>
              <a:t>,</a:t>
            </a:r>
            <a:r>
              <a:rPr spc="13" dirty="0"/>
              <a:t> </a:t>
            </a:r>
            <a:r>
              <a:rPr spc="-13" dirty="0"/>
              <a:t>2015</a:t>
            </a:r>
          </a:p>
        </p:txBody>
      </p:sp>
      <p:graphicFrame>
        <p:nvGraphicFramePr>
          <p:cNvPr id="5" name="object 5"/>
          <p:cNvGraphicFramePr>
            <a:graphicFrameLocks noGrp="1"/>
          </p:cNvGraphicFramePr>
          <p:nvPr>
            <p:extLst>
              <p:ext uri="{D42A27DB-BD31-4B8C-83A1-F6EECF244321}">
                <p14:modId xmlns:p14="http://schemas.microsoft.com/office/powerpoint/2010/main" val="3747736878"/>
              </p:ext>
            </p:extLst>
          </p:nvPr>
        </p:nvGraphicFramePr>
        <p:xfrm>
          <a:off x="1218380" y="2135717"/>
          <a:ext cx="10086735" cy="3931919"/>
        </p:xfrm>
        <a:graphic>
          <a:graphicData uri="http://schemas.openxmlformats.org/drawingml/2006/table">
            <a:tbl>
              <a:tblPr firstRow="1" bandRow="1">
                <a:tableStyleId>{2D5ABB26-0587-4C30-8999-92F81FD0307C}</a:tableStyleId>
              </a:tblPr>
              <a:tblGrid>
                <a:gridCol w="4404540"/>
                <a:gridCol w="5682195"/>
              </a:tblGrid>
              <a:tr h="609600">
                <a:tc>
                  <a:txBody>
                    <a:bodyPr/>
                    <a:lstStyle/>
                    <a:p>
                      <a:pPr algn="ctr">
                        <a:lnSpc>
                          <a:spcPct val="100000"/>
                        </a:lnSpc>
                      </a:pPr>
                      <a:r>
                        <a:rPr lang="en-US" sz="2900" b="1" spc="5" dirty="0" smtClean="0">
                          <a:solidFill>
                            <a:srgbClr val="FF0000"/>
                          </a:solidFill>
                          <a:latin typeface="Calibri"/>
                          <a:cs typeface="Calibri"/>
                        </a:rPr>
                        <a:t>Grants</a:t>
                      </a:r>
                      <a:r>
                        <a:rPr lang="en-US" sz="2900" b="1" spc="5" baseline="0" dirty="0" smtClean="0">
                          <a:solidFill>
                            <a:srgbClr val="FF0000"/>
                          </a:solidFill>
                          <a:latin typeface="Calibri"/>
                          <a:cs typeface="Calibri"/>
                        </a:rPr>
                        <a:t> made </a:t>
                      </a:r>
                      <a:r>
                        <a:rPr lang="en-US" sz="2900" b="1" u="sng" spc="5" baseline="0" dirty="0" smtClean="0">
                          <a:solidFill>
                            <a:srgbClr val="FF0000"/>
                          </a:solidFill>
                          <a:latin typeface="Calibri"/>
                          <a:cs typeface="Calibri"/>
                        </a:rPr>
                        <a:t>prior to </a:t>
                      </a:r>
                      <a:r>
                        <a:rPr lang="en-US" sz="2900" b="1" spc="5" baseline="0" dirty="0" smtClean="0">
                          <a:solidFill>
                            <a:srgbClr val="FF0000"/>
                          </a:solidFill>
                          <a:latin typeface="Calibri"/>
                          <a:cs typeface="Calibri"/>
                        </a:rPr>
                        <a:t>12/26/2014</a:t>
                      </a:r>
                      <a:endParaRPr sz="2900" dirty="0">
                        <a:latin typeface="Calibri"/>
                        <a:cs typeface="Calibri"/>
                      </a:endParaRPr>
                    </a:p>
                  </a:txBody>
                  <a:tcPr marL="0" marR="0" marT="0" marB="0">
                    <a:lnL w="28575">
                      <a:solidFill>
                        <a:srgbClr val="000000"/>
                      </a:solidFill>
                      <a:prstDash val="solid"/>
                    </a:lnL>
                    <a:lnR w="12700">
                      <a:solidFill>
                        <a:srgbClr val="000000"/>
                      </a:solidFill>
                      <a:prstDash val="solid"/>
                    </a:lnR>
                    <a:lnT w="28575">
                      <a:solidFill>
                        <a:srgbClr val="000000"/>
                      </a:solidFill>
                      <a:prstDash val="solid"/>
                    </a:lnT>
                    <a:lnB w="28575">
                      <a:solidFill>
                        <a:srgbClr val="000000"/>
                      </a:solidFill>
                      <a:prstDash val="solid"/>
                    </a:lnB>
                  </a:tcPr>
                </a:tc>
                <a:tc>
                  <a:txBody>
                    <a:bodyPr/>
                    <a:lstStyle/>
                    <a:p>
                      <a:pPr marL="961390" algn="ctr">
                        <a:lnSpc>
                          <a:spcPct val="100000"/>
                        </a:lnSpc>
                      </a:pPr>
                      <a:r>
                        <a:rPr lang="en-US" sz="2900" b="1" spc="5" dirty="0" smtClean="0">
                          <a:solidFill>
                            <a:srgbClr val="FF0000"/>
                          </a:solidFill>
                          <a:latin typeface="Calibri"/>
                          <a:cs typeface="Calibri"/>
                        </a:rPr>
                        <a:t>Grants</a:t>
                      </a:r>
                      <a:r>
                        <a:rPr lang="en-US" sz="2900" b="1" spc="5" baseline="0" dirty="0" smtClean="0">
                          <a:solidFill>
                            <a:srgbClr val="FF0000"/>
                          </a:solidFill>
                          <a:latin typeface="Calibri"/>
                          <a:cs typeface="Calibri"/>
                        </a:rPr>
                        <a:t> made </a:t>
                      </a:r>
                      <a:r>
                        <a:rPr lang="en-US" sz="2900" b="1" u="sng" spc="5" baseline="0" dirty="0" smtClean="0">
                          <a:solidFill>
                            <a:srgbClr val="FF0000"/>
                          </a:solidFill>
                          <a:latin typeface="Calibri"/>
                          <a:cs typeface="Calibri"/>
                        </a:rPr>
                        <a:t>on or after     </a:t>
                      </a:r>
                      <a:r>
                        <a:rPr lang="en-US" sz="2900" b="1" spc="5" baseline="0" dirty="0" smtClean="0">
                          <a:solidFill>
                            <a:srgbClr val="FF0000"/>
                          </a:solidFill>
                          <a:latin typeface="Calibri"/>
                          <a:cs typeface="Calibri"/>
                        </a:rPr>
                        <a:t>12/26/2014</a:t>
                      </a:r>
                      <a:endParaRPr sz="2900" dirty="0">
                        <a:latin typeface="Calibri"/>
                        <a:cs typeface="Calibri"/>
                      </a:endParaRPr>
                    </a:p>
                  </a:txBody>
                  <a:tcPr marL="0" marR="0" marT="0" marB="0">
                    <a:lnL w="12700">
                      <a:solidFill>
                        <a:srgbClr val="000000"/>
                      </a:solidFill>
                      <a:prstDash val="solid"/>
                    </a:lnL>
                    <a:lnR w="28575">
                      <a:solidFill>
                        <a:srgbClr val="000000"/>
                      </a:solidFill>
                      <a:prstDash val="solid"/>
                    </a:lnR>
                    <a:lnT w="28575">
                      <a:solidFill>
                        <a:srgbClr val="000000"/>
                      </a:solidFill>
                      <a:prstDash val="solid"/>
                    </a:lnT>
                    <a:lnB w="28575">
                      <a:solidFill>
                        <a:srgbClr val="000000"/>
                      </a:solidFill>
                      <a:prstDash val="solid"/>
                    </a:lnB>
                  </a:tcPr>
                </a:tc>
              </a:tr>
              <a:tr h="599016">
                <a:tc>
                  <a:txBody>
                    <a:bodyPr/>
                    <a:lstStyle/>
                    <a:p>
                      <a:pPr marL="53975">
                        <a:lnSpc>
                          <a:spcPct val="100000"/>
                        </a:lnSpc>
                      </a:pPr>
                      <a:r>
                        <a:rPr sz="2400" dirty="0">
                          <a:latin typeface="Calibri"/>
                          <a:cs typeface="Calibri"/>
                        </a:rPr>
                        <a:t>C</a:t>
                      </a:r>
                      <a:r>
                        <a:rPr sz="2400" spc="-5" dirty="0">
                          <a:latin typeface="Calibri"/>
                          <a:cs typeface="Calibri"/>
                        </a:rPr>
                        <a:t>i</a:t>
                      </a:r>
                      <a:r>
                        <a:rPr sz="2400" spc="-30" dirty="0">
                          <a:latin typeface="Calibri"/>
                          <a:cs typeface="Calibri"/>
                        </a:rPr>
                        <a:t>r</a:t>
                      </a:r>
                      <a:r>
                        <a:rPr sz="2400" spc="-10" dirty="0">
                          <a:latin typeface="Calibri"/>
                          <a:cs typeface="Calibri"/>
                        </a:rPr>
                        <a:t>c</a:t>
                      </a:r>
                      <a:r>
                        <a:rPr sz="2400" dirty="0">
                          <a:latin typeface="Calibri"/>
                          <a:cs typeface="Calibri"/>
                        </a:rPr>
                        <a:t>u</a:t>
                      </a:r>
                      <a:r>
                        <a:rPr sz="2400" spc="-5" dirty="0">
                          <a:latin typeface="Calibri"/>
                          <a:cs typeface="Calibri"/>
                        </a:rPr>
                        <a:t>l</a:t>
                      </a:r>
                      <a:r>
                        <a:rPr sz="2400" dirty="0">
                          <a:latin typeface="Calibri"/>
                          <a:cs typeface="Calibri"/>
                        </a:rPr>
                        <a:t>a</a:t>
                      </a:r>
                      <a:r>
                        <a:rPr sz="2400" spc="-40" dirty="0">
                          <a:latin typeface="Calibri"/>
                          <a:cs typeface="Calibri"/>
                        </a:rPr>
                        <a:t>r</a:t>
                      </a:r>
                      <a:r>
                        <a:rPr sz="2400" dirty="0">
                          <a:latin typeface="Calibri"/>
                          <a:cs typeface="Calibri"/>
                        </a:rPr>
                        <a:t>s</a:t>
                      </a:r>
                      <a:r>
                        <a:rPr sz="2400" spc="25" dirty="0">
                          <a:latin typeface="Calibri"/>
                          <a:cs typeface="Calibri"/>
                        </a:rPr>
                        <a:t> </a:t>
                      </a:r>
                      <a:r>
                        <a:rPr sz="2400" dirty="0">
                          <a:latin typeface="Calibri"/>
                          <a:cs typeface="Calibri"/>
                        </a:rPr>
                        <a:t>A-89,</a:t>
                      </a:r>
                      <a:r>
                        <a:rPr sz="2400" spc="-5" dirty="0">
                          <a:latin typeface="Calibri"/>
                          <a:cs typeface="Calibri"/>
                        </a:rPr>
                        <a:t> </a:t>
                      </a:r>
                      <a:r>
                        <a:rPr sz="2400" dirty="0">
                          <a:latin typeface="Calibri"/>
                          <a:cs typeface="Calibri"/>
                        </a:rPr>
                        <a:t>A-102,</a:t>
                      </a:r>
                      <a:r>
                        <a:rPr sz="2400" spc="-5" dirty="0">
                          <a:latin typeface="Calibri"/>
                          <a:cs typeface="Calibri"/>
                        </a:rPr>
                        <a:t> A</a:t>
                      </a:r>
                      <a:r>
                        <a:rPr sz="2400" dirty="0">
                          <a:latin typeface="Calibri"/>
                          <a:cs typeface="Calibri"/>
                        </a:rPr>
                        <a:t>-110</a:t>
                      </a:r>
                    </a:p>
                  </a:txBody>
                  <a:tcPr marL="0" marR="0" marT="0" marB="0">
                    <a:lnL w="28575">
                      <a:solidFill>
                        <a:srgbClr val="000000"/>
                      </a:solidFill>
                      <a:prstDash val="solid"/>
                    </a:lnL>
                    <a:lnR w="12700">
                      <a:solidFill>
                        <a:srgbClr val="000000"/>
                      </a:solidFill>
                      <a:prstDash val="solid"/>
                    </a:lnR>
                    <a:lnT w="28575">
                      <a:solidFill>
                        <a:srgbClr val="000000"/>
                      </a:solidFill>
                      <a:prstDash val="solid"/>
                    </a:lnT>
                    <a:lnB w="12700">
                      <a:solidFill>
                        <a:srgbClr val="000000"/>
                      </a:solidFill>
                      <a:prstDash val="solid"/>
                    </a:lnB>
                  </a:tcPr>
                </a:tc>
                <a:tc>
                  <a:txBody>
                    <a:bodyPr/>
                    <a:lstStyle/>
                    <a:p>
                      <a:pPr marL="62230">
                        <a:lnSpc>
                          <a:spcPct val="100000"/>
                        </a:lnSpc>
                      </a:pPr>
                      <a:r>
                        <a:rPr sz="2400" spc="-5" dirty="0">
                          <a:latin typeface="Calibri"/>
                          <a:cs typeface="Calibri"/>
                        </a:rPr>
                        <a:t>U</a:t>
                      </a:r>
                      <a:r>
                        <a:rPr sz="2400" dirty="0">
                          <a:latin typeface="Calibri"/>
                          <a:cs typeface="Calibri"/>
                        </a:rPr>
                        <a:t>n</a:t>
                      </a:r>
                      <a:r>
                        <a:rPr sz="2400" spc="-10" dirty="0">
                          <a:latin typeface="Calibri"/>
                          <a:cs typeface="Calibri"/>
                        </a:rPr>
                        <a:t>i</a:t>
                      </a:r>
                      <a:r>
                        <a:rPr sz="2400" spc="-35" dirty="0">
                          <a:latin typeface="Calibri"/>
                          <a:cs typeface="Calibri"/>
                        </a:rPr>
                        <a:t>f</a:t>
                      </a:r>
                      <a:r>
                        <a:rPr sz="2400" spc="-5" dirty="0">
                          <a:latin typeface="Calibri"/>
                          <a:cs typeface="Calibri"/>
                        </a:rPr>
                        <a:t>or</a:t>
                      </a:r>
                      <a:r>
                        <a:rPr sz="2400" dirty="0">
                          <a:latin typeface="Calibri"/>
                          <a:cs typeface="Calibri"/>
                        </a:rPr>
                        <a:t>m Gu</a:t>
                      </a:r>
                      <a:r>
                        <a:rPr sz="2400" spc="-5" dirty="0">
                          <a:latin typeface="Calibri"/>
                          <a:cs typeface="Calibri"/>
                        </a:rPr>
                        <a:t>i</a:t>
                      </a:r>
                      <a:r>
                        <a:rPr sz="2400" dirty="0">
                          <a:latin typeface="Calibri"/>
                          <a:cs typeface="Calibri"/>
                        </a:rPr>
                        <a:t>dan</a:t>
                      </a:r>
                      <a:r>
                        <a:rPr sz="2400" spc="-10" dirty="0">
                          <a:latin typeface="Calibri"/>
                          <a:cs typeface="Calibri"/>
                        </a:rPr>
                        <a:t>c</a:t>
                      </a:r>
                      <a:r>
                        <a:rPr sz="2400" dirty="0">
                          <a:latin typeface="Calibri"/>
                          <a:cs typeface="Calibri"/>
                        </a:rPr>
                        <a:t>e</a:t>
                      </a:r>
                      <a:r>
                        <a:rPr sz="2400" spc="25" dirty="0">
                          <a:latin typeface="Calibri"/>
                          <a:cs typeface="Calibri"/>
                        </a:rPr>
                        <a:t> </a:t>
                      </a:r>
                      <a:r>
                        <a:rPr sz="2400" dirty="0">
                          <a:latin typeface="Calibri"/>
                          <a:cs typeface="Calibri"/>
                        </a:rPr>
                        <a:t>Subpa</a:t>
                      </a:r>
                      <a:r>
                        <a:rPr sz="2400" spc="-5" dirty="0">
                          <a:latin typeface="Calibri"/>
                          <a:cs typeface="Calibri"/>
                        </a:rPr>
                        <a:t>rt</a:t>
                      </a:r>
                      <a:r>
                        <a:rPr sz="2400" dirty="0">
                          <a:latin typeface="Calibri"/>
                          <a:cs typeface="Calibri"/>
                        </a:rPr>
                        <a:t>s</a:t>
                      </a:r>
                      <a:r>
                        <a:rPr sz="2400" spc="5" dirty="0">
                          <a:latin typeface="Calibri"/>
                          <a:cs typeface="Calibri"/>
                        </a:rPr>
                        <a:t> </a:t>
                      </a:r>
                      <a:r>
                        <a:rPr sz="2400" spc="-20" dirty="0">
                          <a:latin typeface="Calibri"/>
                          <a:cs typeface="Calibri"/>
                        </a:rPr>
                        <a:t>B</a:t>
                      </a:r>
                      <a:r>
                        <a:rPr sz="2400" dirty="0">
                          <a:latin typeface="Calibri"/>
                          <a:cs typeface="Calibri"/>
                        </a:rPr>
                        <a:t>,</a:t>
                      </a:r>
                      <a:r>
                        <a:rPr sz="2400" spc="-5" dirty="0">
                          <a:latin typeface="Calibri"/>
                          <a:cs typeface="Calibri"/>
                        </a:rPr>
                        <a:t> </a:t>
                      </a:r>
                      <a:r>
                        <a:rPr sz="2400" dirty="0">
                          <a:latin typeface="Calibri"/>
                          <a:cs typeface="Calibri"/>
                        </a:rPr>
                        <a:t>C</a:t>
                      </a:r>
                      <a:r>
                        <a:rPr sz="2400" spc="10" dirty="0">
                          <a:latin typeface="Calibri"/>
                          <a:cs typeface="Calibri"/>
                        </a:rPr>
                        <a:t> </a:t>
                      </a:r>
                      <a:r>
                        <a:rPr sz="2400" dirty="0">
                          <a:latin typeface="Calibri"/>
                          <a:cs typeface="Calibri"/>
                        </a:rPr>
                        <a:t>and D</a:t>
                      </a:r>
                    </a:p>
                  </a:txBody>
                  <a:tcPr marL="0" marR="0" marT="0" marB="0">
                    <a:lnL w="12700">
                      <a:solidFill>
                        <a:srgbClr val="000000"/>
                      </a:solidFill>
                      <a:prstDash val="solid"/>
                    </a:lnL>
                    <a:lnR w="28575">
                      <a:solidFill>
                        <a:srgbClr val="000000"/>
                      </a:solidFill>
                      <a:prstDash val="solid"/>
                    </a:lnR>
                    <a:lnT w="28575">
                      <a:solidFill>
                        <a:srgbClr val="000000"/>
                      </a:solidFill>
                      <a:prstDash val="solid"/>
                    </a:lnT>
                    <a:lnB w="12700">
                      <a:solidFill>
                        <a:srgbClr val="000000"/>
                      </a:solidFill>
                      <a:prstDash val="solid"/>
                    </a:lnB>
                  </a:tcPr>
                </a:tc>
              </a:tr>
              <a:tr h="609600">
                <a:tc>
                  <a:txBody>
                    <a:bodyPr/>
                    <a:lstStyle/>
                    <a:p>
                      <a:pPr marL="54610">
                        <a:lnSpc>
                          <a:spcPct val="100000"/>
                        </a:lnSpc>
                      </a:pPr>
                      <a:r>
                        <a:rPr sz="2400" dirty="0">
                          <a:latin typeface="Calibri"/>
                          <a:cs typeface="Calibri"/>
                        </a:rPr>
                        <a:t>C</a:t>
                      </a:r>
                      <a:r>
                        <a:rPr sz="2400" spc="-5" dirty="0">
                          <a:latin typeface="Calibri"/>
                          <a:cs typeface="Calibri"/>
                        </a:rPr>
                        <a:t>i</a:t>
                      </a:r>
                      <a:r>
                        <a:rPr sz="2400" spc="-30" dirty="0">
                          <a:latin typeface="Calibri"/>
                          <a:cs typeface="Calibri"/>
                        </a:rPr>
                        <a:t>r</a:t>
                      </a:r>
                      <a:r>
                        <a:rPr sz="2400" spc="-10" dirty="0">
                          <a:latin typeface="Calibri"/>
                          <a:cs typeface="Calibri"/>
                        </a:rPr>
                        <a:t>c</a:t>
                      </a:r>
                      <a:r>
                        <a:rPr sz="2400" dirty="0">
                          <a:latin typeface="Calibri"/>
                          <a:cs typeface="Calibri"/>
                        </a:rPr>
                        <a:t>u</a:t>
                      </a:r>
                      <a:r>
                        <a:rPr sz="2400" spc="-5" dirty="0">
                          <a:latin typeface="Calibri"/>
                          <a:cs typeface="Calibri"/>
                        </a:rPr>
                        <a:t>l</a:t>
                      </a:r>
                      <a:r>
                        <a:rPr sz="2400" dirty="0">
                          <a:latin typeface="Calibri"/>
                          <a:cs typeface="Calibri"/>
                        </a:rPr>
                        <a:t>a</a:t>
                      </a:r>
                      <a:r>
                        <a:rPr sz="2400" spc="-40" dirty="0">
                          <a:latin typeface="Calibri"/>
                          <a:cs typeface="Calibri"/>
                        </a:rPr>
                        <a:t>r</a:t>
                      </a:r>
                      <a:r>
                        <a:rPr sz="2400" dirty="0">
                          <a:latin typeface="Calibri"/>
                          <a:cs typeface="Calibri"/>
                        </a:rPr>
                        <a:t>s</a:t>
                      </a:r>
                      <a:r>
                        <a:rPr sz="2400" spc="25" dirty="0">
                          <a:latin typeface="Calibri"/>
                          <a:cs typeface="Calibri"/>
                        </a:rPr>
                        <a:t> </a:t>
                      </a:r>
                      <a:r>
                        <a:rPr sz="2400" dirty="0">
                          <a:latin typeface="Calibri"/>
                          <a:cs typeface="Calibri"/>
                        </a:rPr>
                        <a:t>A-21,</a:t>
                      </a:r>
                      <a:r>
                        <a:rPr sz="2400" spc="-5" dirty="0">
                          <a:latin typeface="Calibri"/>
                          <a:cs typeface="Calibri"/>
                        </a:rPr>
                        <a:t> </a:t>
                      </a:r>
                      <a:r>
                        <a:rPr sz="2400" dirty="0">
                          <a:latin typeface="Calibri"/>
                          <a:cs typeface="Calibri"/>
                        </a:rPr>
                        <a:t>A-87,</a:t>
                      </a:r>
                      <a:r>
                        <a:rPr sz="2400" spc="-5" dirty="0">
                          <a:latin typeface="Calibri"/>
                          <a:cs typeface="Calibri"/>
                        </a:rPr>
                        <a:t> </a:t>
                      </a:r>
                      <a:r>
                        <a:rPr sz="2400" dirty="0">
                          <a:latin typeface="Calibri"/>
                          <a:cs typeface="Calibri"/>
                        </a:rPr>
                        <a:t>A-122</a:t>
                      </a: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865">
                        <a:lnSpc>
                          <a:spcPct val="100000"/>
                        </a:lnSpc>
                      </a:pPr>
                      <a:r>
                        <a:rPr sz="2400" spc="-5" dirty="0">
                          <a:latin typeface="Calibri"/>
                          <a:cs typeface="Calibri"/>
                        </a:rPr>
                        <a:t>U</a:t>
                      </a:r>
                      <a:r>
                        <a:rPr sz="2400" dirty="0">
                          <a:latin typeface="Calibri"/>
                          <a:cs typeface="Calibri"/>
                        </a:rPr>
                        <a:t>n</a:t>
                      </a:r>
                      <a:r>
                        <a:rPr sz="2400" spc="-10" dirty="0">
                          <a:latin typeface="Calibri"/>
                          <a:cs typeface="Calibri"/>
                        </a:rPr>
                        <a:t>i</a:t>
                      </a:r>
                      <a:r>
                        <a:rPr sz="2400" spc="-35" dirty="0">
                          <a:latin typeface="Calibri"/>
                          <a:cs typeface="Calibri"/>
                        </a:rPr>
                        <a:t>f</a:t>
                      </a:r>
                      <a:r>
                        <a:rPr sz="2400" spc="-5" dirty="0">
                          <a:latin typeface="Calibri"/>
                          <a:cs typeface="Calibri"/>
                        </a:rPr>
                        <a:t>or</a:t>
                      </a:r>
                      <a:r>
                        <a:rPr sz="2400" dirty="0">
                          <a:latin typeface="Calibri"/>
                          <a:cs typeface="Calibri"/>
                        </a:rPr>
                        <a:t>m Gu</a:t>
                      </a:r>
                      <a:r>
                        <a:rPr sz="2400" spc="-5" dirty="0">
                          <a:latin typeface="Calibri"/>
                          <a:cs typeface="Calibri"/>
                        </a:rPr>
                        <a:t>i</a:t>
                      </a:r>
                      <a:r>
                        <a:rPr sz="2400" dirty="0">
                          <a:latin typeface="Calibri"/>
                          <a:cs typeface="Calibri"/>
                        </a:rPr>
                        <a:t>dan</a:t>
                      </a:r>
                      <a:r>
                        <a:rPr sz="2400" spc="-10" dirty="0">
                          <a:latin typeface="Calibri"/>
                          <a:cs typeface="Calibri"/>
                        </a:rPr>
                        <a:t>c</a:t>
                      </a:r>
                      <a:r>
                        <a:rPr sz="2400" dirty="0">
                          <a:latin typeface="Calibri"/>
                          <a:cs typeface="Calibri"/>
                        </a:rPr>
                        <a:t>e</a:t>
                      </a:r>
                      <a:r>
                        <a:rPr sz="2400" spc="25" dirty="0">
                          <a:latin typeface="Calibri"/>
                          <a:cs typeface="Calibri"/>
                        </a:rPr>
                        <a:t> </a:t>
                      </a:r>
                      <a:r>
                        <a:rPr sz="2400" dirty="0">
                          <a:latin typeface="Calibri"/>
                          <a:cs typeface="Calibri"/>
                        </a:rPr>
                        <a:t>Subpa</a:t>
                      </a:r>
                      <a:r>
                        <a:rPr sz="2400" spc="-5" dirty="0">
                          <a:latin typeface="Calibri"/>
                          <a:cs typeface="Calibri"/>
                        </a:rPr>
                        <a:t>r</a:t>
                      </a:r>
                      <a:r>
                        <a:rPr sz="2400" dirty="0">
                          <a:latin typeface="Calibri"/>
                          <a:cs typeface="Calibri"/>
                        </a:rPr>
                        <a:t>t</a:t>
                      </a:r>
                      <a:r>
                        <a:rPr sz="2400" spc="10" dirty="0">
                          <a:latin typeface="Calibri"/>
                          <a:cs typeface="Calibri"/>
                        </a:rPr>
                        <a:t> </a:t>
                      </a:r>
                      <a:r>
                        <a:rPr sz="2400" dirty="0">
                          <a:latin typeface="Calibri"/>
                          <a:cs typeface="Calibri"/>
                        </a:rPr>
                        <a:t>E</a:t>
                      </a: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r>
              <a:tr h="609600">
                <a:tc>
                  <a:txBody>
                    <a:bodyPr/>
                    <a:lstStyle/>
                    <a:p>
                      <a:pPr marL="54610">
                        <a:lnSpc>
                          <a:spcPct val="100000"/>
                        </a:lnSpc>
                      </a:pPr>
                      <a:r>
                        <a:rPr sz="2400" dirty="0">
                          <a:latin typeface="Calibri"/>
                          <a:cs typeface="Calibri"/>
                        </a:rPr>
                        <a:t>C</a:t>
                      </a:r>
                      <a:r>
                        <a:rPr sz="2400" spc="-5" dirty="0">
                          <a:latin typeface="Calibri"/>
                          <a:cs typeface="Calibri"/>
                        </a:rPr>
                        <a:t>i</a:t>
                      </a:r>
                      <a:r>
                        <a:rPr sz="2400" spc="-30" dirty="0">
                          <a:latin typeface="Calibri"/>
                          <a:cs typeface="Calibri"/>
                        </a:rPr>
                        <a:t>r</a:t>
                      </a:r>
                      <a:r>
                        <a:rPr sz="2400" spc="-10" dirty="0">
                          <a:latin typeface="Calibri"/>
                          <a:cs typeface="Calibri"/>
                        </a:rPr>
                        <a:t>c</a:t>
                      </a:r>
                      <a:r>
                        <a:rPr sz="2400" dirty="0">
                          <a:latin typeface="Calibri"/>
                          <a:cs typeface="Calibri"/>
                        </a:rPr>
                        <a:t>u</a:t>
                      </a:r>
                      <a:r>
                        <a:rPr sz="2400" spc="-5" dirty="0">
                          <a:latin typeface="Calibri"/>
                          <a:cs typeface="Calibri"/>
                        </a:rPr>
                        <a:t>l</a:t>
                      </a:r>
                      <a:r>
                        <a:rPr sz="2400" dirty="0">
                          <a:latin typeface="Calibri"/>
                          <a:cs typeface="Calibri"/>
                        </a:rPr>
                        <a:t>a</a:t>
                      </a:r>
                      <a:r>
                        <a:rPr sz="2400" spc="-40" dirty="0">
                          <a:latin typeface="Calibri"/>
                          <a:cs typeface="Calibri"/>
                        </a:rPr>
                        <a:t>r</a:t>
                      </a:r>
                      <a:r>
                        <a:rPr sz="2400" dirty="0">
                          <a:latin typeface="Calibri"/>
                          <a:cs typeface="Calibri"/>
                        </a:rPr>
                        <a:t>s</a:t>
                      </a:r>
                      <a:r>
                        <a:rPr sz="2400" spc="25" dirty="0">
                          <a:latin typeface="Calibri"/>
                          <a:cs typeface="Calibri"/>
                        </a:rPr>
                        <a:t> </a:t>
                      </a:r>
                      <a:r>
                        <a:rPr sz="2400" dirty="0">
                          <a:latin typeface="Calibri"/>
                          <a:cs typeface="Calibri"/>
                        </a:rPr>
                        <a:t>A-133,</a:t>
                      </a:r>
                      <a:r>
                        <a:rPr sz="2400" spc="-5" dirty="0">
                          <a:latin typeface="Calibri"/>
                          <a:cs typeface="Calibri"/>
                        </a:rPr>
                        <a:t> A</a:t>
                      </a:r>
                      <a:r>
                        <a:rPr sz="2400" dirty="0">
                          <a:latin typeface="Calibri"/>
                          <a:cs typeface="Calibri"/>
                        </a:rPr>
                        <a:t>-50</a:t>
                      </a: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865">
                        <a:lnSpc>
                          <a:spcPct val="100000"/>
                        </a:lnSpc>
                      </a:pPr>
                      <a:r>
                        <a:rPr sz="2400" spc="-5" dirty="0">
                          <a:latin typeface="Calibri"/>
                          <a:cs typeface="Calibri"/>
                        </a:rPr>
                        <a:t>U</a:t>
                      </a:r>
                      <a:r>
                        <a:rPr sz="2400" dirty="0">
                          <a:latin typeface="Calibri"/>
                          <a:cs typeface="Calibri"/>
                        </a:rPr>
                        <a:t>n</a:t>
                      </a:r>
                      <a:r>
                        <a:rPr sz="2400" spc="-10" dirty="0">
                          <a:latin typeface="Calibri"/>
                          <a:cs typeface="Calibri"/>
                        </a:rPr>
                        <a:t>i</a:t>
                      </a:r>
                      <a:r>
                        <a:rPr sz="2400" spc="-35" dirty="0">
                          <a:latin typeface="Calibri"/>
                          <a:cs typeface="Calibri"/>
                        </a:rPr>
                        <a:t>f</a:t>
                      </a:r>
                      <a:r>
                        <a:rPr sz="2400" spc="-5" dirty="0">
                          <a:latin typeface="Calibri"/>
                          <a:cs typeface="Calibri"/>
                        </a:rPr>
                        <a:t>or</a:t>
                      </a:r>
                      <a:r>
                        <a:rPr sz="2400" dirty="0">
                          <a:latin typeface="Calibri"/>
                          <a:cs typeface="Calibri"/>
                        </a:rPr>
                        <a:t>m Gu</a:t>
                      </a:r>
                      <a:r>
                        <a:rPr sz="2400" spc="-5" dirty="0">
                          <a:latin typeface="Calibri"/>
                          <a:cs typeface="Calibri"/>
                        </a:rPr>
                        <a:t>i</a:t>
                      </a:r>
                      <a:r>
                        <a:rPr sz="2400" dirty="0">
                          <a:latin typeface="Calibri"/>
                          <a:cs typeface="Calibri"/>
                        </a:rPr>
                        <a:t>dan</a:t>
                      </a:r>
                      <a:r>
                        <a:rPr sz="2400" spc="-10" dirty="0">
                          <a:latin typeface="Calibri"/>
                          <a:cs typeface="Calibri"/>
                        </a:rPr>
                        <a:t>c</a:t>
                      </a:r>
                      <a:r>
                        <a:rPr sz="2400" dirty="0">
                          <a:latin typeface="Calibri"/>
                          <a:cs typeface="Calibri"/>
                        </a:rPr>
                        <a:t>e</a:t>
                      </a:r>
                      <a:r>
                        <a:rPr sz="2400" spc="25" dirty="0">
                          <a:latin typeface="Calibri"/>
                          <a:cs typeface="Calibri"/>
                        </a:rPr>
                        <a:t> </a:t>
                      </a:r>
                      <a:r>
                        <a:rPr sz="2400" dirty="0">
                          <a:latin typeface="Calibri"/>
                          <a:cs typeface="Calibri"/>
                        </a:rPr>
                        <a:t>Subpa</a:t>
                      </a:r>
                      <a:r>
                        <a:rPr sz="2400" spc="-5" dirty="0">
                          <a:latin typeface="Calibri"/>
                          <a:cs typeface="Calibri"/>
                        </a:rPr>
                        <a:t>r</a:t>
                      </a:r>
                      <a:r>
                        <a:rPr sz="2400" dirty="0">
                          <a:latin typeface="Calibri"/>
                          <a:cs typeface="Calibri"/>
                        </a:rPr>
                        <a:t>t</a:t>
                      </a:r>
                      <a:r>
                        <a:rPr sz="2400" spc="10" dirty="0">
                          <a:latin typeface="Calibri"/>
                          <a:cs typeface="Calibri"/>
                        </a:rPr>
                        <a:t> </a:t>
                      </a:r>
                      <a:r>
                        <a:rPr sz="2400" dirty="0">
                          <a:latin typeface="Calibri"/>
                          <a:cs typeface="Calibri"/>
                        </a:rPr>
                        <a:t>F</a:t>
                      </a: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r>
              <a:tr h="609600">
                <a:tc>
                  <a:txBody>
                    <a:bodyPr/>
                    <a:lstStyle/>
                    <a:p>
                      <a:pPr marL="55244">
                        <a:lnSpc>
                          <a:spcPct val="100000"/>
                        </a:lnSpc>
                      </a:pPr>
                      <a:r>
                        <a:rPr sz="2400" spc="-5" dirty="0">
                          <a:latin typeface="Calibri"/>
                          <a:cs typeface="Calibri"/>
                        </a:rPr>
                        <a:t>ED</a:t>
                      </a:r>
                      <a:r>
                        <a:rPr sz="2400" dirty="0">
                          <a:latin typeface="Calibri"/>
                          <a:cs typeface="Calibri"/>
                        </a:rPr>
                        <a:t>GAR</a:t>
                      </a:r>
                      <a:r>
                        <a:rPr sz="2400" spc="-5" dirty="0">
                          <a:latin typeface="Calibri"/>
                          <a:cs typeface="Calibri"/>
                        </a:rPr>
                        <a:t> </a:t>
                      </a:r>
                      <a:r>
                        <a:rPr sz="2400" spc="-45" dirty="0">
                          <a:latin typeface="Calibri"/>
                          <a:cs typeface="Calibri"/>
                        </a:rPr>
                        <a:t>P</a:t>
                      </a:r>
                      <a:r>
                        <a:rPr sz="2400" dirty="0">
                          <a:latin typeface="Calibri"/>
                          <a:cs typeface="Calibri"/>
                        </a:rPr>
                        <a:t>a</a:t>
                      </a:r>
                      <a:r>
                        <a:rPr sz="2400" spc="-5" dirty="0">
                          <a:latin typeface="Calibri"/>
                          <a:cs typeface="Calibri"/>
                        </a:rPr>
                        <a:t>rt</a:t>
                      </a:r>
                      <a:r>
                        <a:rPr sz="2400" dirty="0">
                          <a:latin typeface="Calibri"/>
                          <a:cs typeface="Calibri"/>
                        </a:rPr>
                        <a:t>s</a:t>
                      </a:r>
                      <a:r>
                        <a:rPr sz="2400" spc="5" dirty="0">
                          <a:latin typeface="Calibri"/>
                          <a:cs typeface="Calibri"/>
                        </a:rPr>
                        <a:t> </a:t>
                      </a:r>
                      <a:r>
                        <a:rPr sz="2400" spc="-5" dirty="0">
                          <a:latin typeface="Calibri"/>
                          <a:cs typeface="Calibri"/>
                        </a:rPr>
                        <a:t>7</a:t>
                      </a:r>
                      <a:r>
                        <a:rPr sz="2400" dirty="0">
                          <a:latin typeface="Calibri"/>
                          <a:cs typeface="Calibri"/>
                        </a:rPr>
                        <a:t>5 </a:t>
                      </a:r>
                      <a:r>
                        <a:rPr sz="2400" spc="-15" dirty="0">
                          <a:latin typeface="Calibri"/>
                          <a:cs typeface="Calibri"/>
                        </a:rPr>
                        <a:t>t</a:t>
                      </a:r>
                      <a:r>
                        <a:rPr sz="2400" dirty="0">
                          <a:latin typeface="Calibri"/>
                          <a:cs typeface="Calibri"/>
                        </a:rPr>
                        <a:t>o</a:t>
                      </a:r>
                      <a:r>
                        <a:rPr sz="2400" spc="10" dirty="0">
                          <a:latin typeface="Calibri"/>
                          <a:cs typeface="Calibri"/>
                        </a:rPr>
                        <a:t> </a:t>
                      </a:r>
                      <a:r>
                        <a:rPr sz="2400" spc="-5" dirty="0">
                          <a:latin typeface="Calibri"/>
                          <a:cs typeface="Calibri"/>
                        </a:rPr>
                        <a:t>9</a:t>
                      </a:r>
                      <a:r>
                        <a:rPr sz="2400" dirty="0">
                          <a:latin typeface="Calibri"/>
                          <a:cs typeface="Calibri"/>
                        </a:rPr>
                        <a:t>9</a:t>
                      </a: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865">
                        <a:lnSpc>
                          <a:spcPct val="100000"/>
                        </a:lnSpc>
                      </a:pPr>
                      <a:r>
                        <a:rPr sz="2400" spc="-5" dirty="0">
                          <a:latin typeface="Calibri"/>
                          <a:cs typeface="Calibri"/>
                        </a:rPr>
                        <a:t>ED</a:t>
                      </a:r>
                      <a:r>
                        <a:rPr sz="2400" dirty="0">
                          <a:latin typeface="Calibri"/>
                          <a:cs typeface="Calibri"/>
                        </a:rPr>
                        <a:t>GAR</a:t>
                      </a:r>
                      <a:r>
                        <a:rPr sz="2400" spc="-5" dirty="0">
                          <a:latin typeface="Calibri"/>
                          <a:cs typeface="Calibri"/>
                        </a:rPr>
                        <a:t> </a:t>
                      </a:r>
                      <a:r>
                        <a:rPr sz="2400" spc="-45" dirty="0">
                          <a:latin typeface="Calibri"/>
                          <a:cs typeface="Calibri"/>
                        </a:rPr>
                        <a:t>P</a:t>
                      </a:r>
                      <a:r>
                        <a:rPr sz="2400" dirty="0">
                          <a:latin typeface="Calibri"/>
                          <a:cs typeface="Calibri"/>
                        </a:rPr>
                        <a:t>a</a:t>
                      </a:r>
                      <a:r>
                        <a:rPr sz="2400" spc="-5" dirty="0">
                          <a:latin typeface="Calibri"/>
                          <a:cs typeface="Calibri"/>
                        </a:rPr>
                        <a:t>rt</a:t>
                      </a:r>
                      <a:r>
                        <a:rPr sz="2400" dirty="0">
                          <a:latin typeface="Calibri"/>
                          <a:cs typeface="Calibri"/>
                        </a:rPr>
                        <a:t>s</a:t>
                      </a:r>
                      <a:r>
                        <a:rPr sz="2400" spc="5" dirty="0">
                          <a:latin typeface="Calibri"/>
                          <a:cs typeface="Calibri"/>
                        </a:rPr>
                        <a:t> </a:t>
                      </a:r>
                      <a:r>
                        <a:rPr sz="2400" dirty="0">
                          <a:latin typeface="Calibri"/>
                          <a:cs typeface="Calibri"/>
                        </a:rPr>
                        <a:t>75</a:t>
                      </a:r>
                      <a:r>
                        <a:rPr sz="2400" spc="-5" dirty="0">
                          <a:latin typeface="Calibri"/>
                          <a:cs typeface="Calibri"/>
                        </a:rPr>
                        <a:t>-</a:t>
                      </a:r>
                      <a:r>
                        <a:rPr sz="2400" dirty="0">
                          <a:latin typeface="Calibri"/>
                          <a:cs typeface="Calibri"/>
                        </a:rPr>
                        <a:t>79 and</a:t>
                      </a:r>
                      <a:r>
                        <a:rPr sz="2400" spc="10" dirty="0">
                          <a:latin typeface="Calibri"/>
                          <a:cs typeface="Calibri"/>
                        </a:rPr>
                        <a:t> </a:t>
                      </a:r>
                      <a:r>
                        <a:rPr sz="2400" spc="-5" dirty="0">
                          <a:latin typeface="Calibri"/>
                          <a:cs typeface="Calibri"/>
                        </a:rPr>
                        <a:t>8</a:t>
                      </a:r>
                      <a:r>
                        <a:rPr sz="2400" dirty="0">
                          <a:latin typeface="Calibri"/>
                          <a:cs typeface="Calibri"/>
                        </a:rPr>
                        <a:t>1-99</a:t>
                      </a: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r>
              <a:tr h="620183">
                <a:tc>
                  <a:txBody>
                    <a:bodyPr/>
                    <a:lstStyle/>
                    <a:p>
                      <a:pPr marL="55244">
                        <a:lnSpc>
                          <a:spcPct val="100000"/>
                        </a:lnSpc>
                      </a:pPr>
                      <a:r>
                        <a:rPr sz="2400" spc="-5" dirty="0">
                          <a:latin typeface="Calibri"/>
                          <a:cs typeface="Calibri"/>
                        </a:rPr>
                        <a:t>ED</a:t>
                      </a:r>
                      <a:r>
                        <a:rPr sz="2400" dirty="0">
                          <a:latin typeface="Calibri"/>
                          <a:cs typeface="Calibri"/>
                        </a:rPr>
                        <a:t>GAR</a:t>
                      </a:r>
                      <a:r>
                        <a:rPr sz="2400" spc="-5" dirty="0">
                          <a:latin typeface="Calibri"/>
                          <a:cs typeface="Calibri"/>
                        </a:rPr>
                        <a:t> </a:t>
                      </a:r>
                      <a:r>
                        <a:rPr sz="2400" spc="-45" dirty="0">
                          <a:latin typeface="Calibri"/>
                          <a:cs typeface="Calibri"/>
                        </a:rPr>
                        <a:t>P</a:t>
                      </a:r>
                      <a:r>
                        <a:rPr sz="2400" dirty="0">
                          <a:latin typeface="Calibri"/>
                          <a:cs typeface="Calibri"/>
                        </a:rPr>
                        <a:t>a</a:t>
                      </a:r>
                      <a:r>
                        <a:rPr sz="2400" spc="-5" dirty="0">
                          <a:latin typeface="Calibri"/>
                          <a:cs typeface="Calibri"/>
                        </a:rPr>
                        <a:t>rt</a:t>
                      </a:r>
                      <a:r>
                        <a:rPr sz="2400" dirty="0">
                          <a:latin typeface="Calibri"/>
                          <a:cs typeface="Calibri"/>
                        </a:rPr>
                        <a:t>s</a:t>
                      </a:r>
                      <a:r>
                        <a:rPr sz="2400" spc="5" dirty="0">
                          <a:latin typeface="Calibri"/>
                          <a:cs typeface="Calibri"/>
                        </a:rPr>
                        <a:t> </a:t>
                      </a:r>
                      <a:r>
                        <a:rPr sz="2400" spc="-5" dirty="0">
                          <a:latin typeface="Calibri"/>
                          <a:cs typeface="Calibri"/>
                        </a:rPr>
                        <a:t>7</a:t>
                      </a:r>
                      <a:r>
                        <a:rPr sz="2400" dirty="0">
                          <a:latin typeface="Calibri"/>
                          <a:cs typeface="Calibri"/>
                        </a:rPr>
                        <a:t>4 and</a:t>
                      </a:r>
                      <a:r>
                        <a:rPr sz="2400" spc="15" dirty="0">
                          <a:latin typeface="Calibri"/>
                          <a:cs typeface="Calibri"/>
                        </a:rPr>
                        <a:t> </a:t>
                      </a:r>
                      <a:r>
                        <a:rPr sz="2400" spc="-5" dirty="0">
                          <a:latin typeface="Calibri"/>
                          <a:cs typeface="Calibri"/>
                        </a:rPr>
                        <a:t>8</a:t>
                      </a:r>
                      <a:r>
                        <a:rPr sz="2400" dirty="0">
                          <a:latin typeface="Calibri"/>
                          <a:cs typeface="Calibri"/>
                        </a:rPr>
                        <a:t>0</a:t>
                      </a: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28575">
                      <a:solidFill>
                        <a:srgbClr val="000000"/>
                      </a:solidFill>
                      <a:prstDash val="solid"/>
                    </a:lnB>
                  </a:tcPr>
                </a:tc>
                <a:tc>
                  <a:txBody>
                    <a:bodyPr/>
                    <a:lstStyle/>
                    <a:p>
                      <a:pPr marL="62865">
                        <a:lnSpc>
                          <a:spcPct val="100000"/>
                        </a:lnSpc>
                      </a:pPr>
                      <a:r>
                        <a:rPr sz="2400" spc="5" dirty="0">
                          <a:latin typeface="Calibri"/>
                          <a:cs typeface="Calibri"/>
                        </a:rPr>
                        <a:t>B</a:t>
                      </a:r>
                      <a:r>
                        <a:rPr sz="2400" dirty="0">
                          <a:latin typeface="Calibri"/>
                          <a:cs typeface="Calibri"/>
                        </a:rPr>
                        <a:t>e</a:t>
                      </a:r>
                      <a:r>
                        <a:rPr sz="2400" spc="-20" dirty="0">
                          <a:latin typeface="Calibri"/>
                          <a:cs typeface="Calibri"/>
                        </a:rPr>
                        <a:t>c</a:t>
                      </a:r>
                      <a:r>
                        <a:rPr sz="2400" spc="-5" dirty="0">
                          <a:latin typeface="Calibri"/>
                          <a:cs typeface="Calibri"/>
                        </a:rPr>
                        <a:t>o</a:t>
                      </a:r>
                      <a:r>
                        <a:rPr sz="2400" dirty="0">
                          <a:latin typeface="Calibri"/>
                          <a:cs typeface="Calibri"/>
                        </a:rPr>
                        <a:t>me</a:t>
                      </a:r>
                      <a:r>
                        <a:rPr sz="2400" spc="5" dirty="0">
                          <a:latin typeface="Calibri"/>
                          <a:cs typeface="Calibri"/>
                        </a:rPr>
                        <a:t> </a:t>
                      </a:r>
                      <a:r>
                        <a:rPr sz="2400" dirty="0">
                          <a:latin typeface="Calibri"/>
                          <a:cs typeface="Calibri"/>
                        </a:rPr>
                        <a:t>pa</a:t>
                      </a:r>
                      <a:r>
                        <a:rPr sz="2400" spc="-5" dirty="0">
                          <a:latin typeface="Calibri"/>
                          <a:cs typeface="Calibri"/>
                        </a:rPr>
                        <a:t>r</a:t>
                      </a:r>
                      <a:r>
                        <a:rPr sz="2400" dirty="0">
                          <a:latin typeface="Calibri"/>
                          <a:cs typeface="Calibri"/>
                        </a:rPr>
                        <a:t>t</a:t>
                      </a:r>
                      <a:r>
                        <a:rPr sz="2400" spc="-5" dirty="0">
                          <a:latin typeface="Calibri"/>
                          <a:cs typeface="Calibri"/>
                        </a:rPr>
                        <a:t> o</a:t>
                      </a:r>
                      <a:r>
                        <a:rPr sz="2400" dirty="0">
                          <a:latin typeface="Calibri"/>
                          <a:cs typeface="Calibri"/>
                        </a:rPr>
                        <a:t>f</a:t>
                      </a:r>
                      <a:r>
                        <a:rPr sz="2400" spc="15" dirty="0">
                          <a:latin typeface="Calibri"/>
                          <a:cs typeface="Calibri"/>
                        </a:rPr>
                        <a:t> </a:t>
                      </a:r>
                      <a:r>
                        <a:rPr sz="2400" spc="-5" dirty="0">
                          <a:latin typeface="Calibri"/>
                          <a:cs typeface="Calibri"/>
                        </a:rPr>
                        <a:t>t</a:t>
                      </a:r>
                      <a:r>
                        <a:rPr sz="2400" dirty="0">
                          <a:latin typeface="Calibri"/>
                          <a:cs typeface="Calibri"/>
                        </a:rPr>
                        <a:t>he</a:t>
                      </a:r>
                      <a:r>
                        <a:rPr sz="2400" spc="5" dirty="0">
                          <a:latin typeface="Calibri"/>
                          <a:cs typeface="Calibri"/>
                        </a:rPr>
                        <a:t> </a:t>
                      </a:r>
                      <a:r>
                        <a:rPr sz="2400" spc="-5" dirty="0">
                          <a:latin typeface="Calibri"/>
                          <a:cs typeface="Calibri"/>
                        </a:rPr>
                        <a:t>U</a:t>
                      </a:r>
                      <a:r>
                        <a:rPr sz="2400" dirty="0">
                          <a:latin typeface="Calibri"/>
                          <a:cs typeface="Calibri"/>
                        </a:rPr>
                        <a:t>n</a:t>
                      </a:r>
                      <a:r>
                        <a:rPr sz="2400" spc="-5" dirty="0">
                          <a:latin typeface="Calibri"/>
                          <a:cs typeface="Calibri"/>
                        </a:rPr>
                        <a:t>i</a:t>
                      </a:r>
                      <a:r>
                        <a:rPr sz="2400" spc="-35" dirty="0">
                          <a:latin typeface="Calibri"/>
                          <a:cs typeface="Calibri"/>
                        </a:rPr>
                        <a:t>f</a:t>
                      </a:r>
                      <a:r>
                        <a:rPr sz="2400" spc="-5" dirty="0">
                          <a:latin typeface="Calibri"/>
                          <a:cs typeface="Calibri"/>
                        </a:rPr>
                        <a:t>or</a:t>
                      </a:r>
                      <a:r>
                        <a:rPr sz="2400" dirty="0">
                          <a:latin typeface="Calibri"/>
                          <a:cs typeface="Calibri"/>
                        </a:rPr>
                        <a:t>m</a:t>
                      </a:r>
                      <a:r>
                        <a:rPr sz="2400" spc="15" dirty="0">
                          <a:latin typeface="Calibri"/>
                          <a:cs typeface="Calibri"/>
                        </a:rPr>
                        <a:t> </a:t>
                      </a:r>
                      <a:r>
                        <a:rPr sz="2400" dirty="0">
                          <a:latin typeface="Calibri"/>
                          <a:cs typeface="Calibri"/>
                        </a:rPr>
                        <a:t>Gu</a:t>
                      </a:r>
                      <a:r>
                        <a:rPr sz="2400" spc="-10" dirty="0">
                          <a:latin typeface="Calibri"/>
                          <a:cs typeface="Calibri"/>
                        </a:rPr>
                        <a:t>i</a:t>
                      </a:r>
                      <a:r>
                        <a:rPr sz="2400" dirty="0">
                          <a:latin typeface="Calibri"/>
                          <a:cs typeface="Calibri"/>
                        </a:rPr>
                        <a:t>dan</a:t>
                      </a:r>
                      <a:r>
                        <a:rPr sz="2400" spc="-10" dirty="0">
                          <a:latin typeface="Calibri"/>
                          <a:cs typeface="Calibri"/>
                        </a:rPr>
                        <a:t>c</a:t>
                      </a:r>
                      <a:r>
                        <a:rPr sz="2400" dirty="0">
                          <a:latin typeface="Calibri"/>
                          <a:cs typeface="Calibri"/>
                        </a:rPr>
                        <a:t>e</a:t>
                      </a: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28575">
                      <a:solidFill>
                        <a:srgbClr val="000000"/>
                      </a:solidFill>
                      <a:prstDash val="solid"/>
                    </a:lnB>
                  </a:tcPr>
                </a:tc>
              </a:tr>
            </a:tbl>
          </a:graphicData>
        </a:graphic>
      </p:graphicFrame>
    </p:spTree>
    <p:extLst>
      <p:ext uri="{BB962C8B-B14F-4D97-AF65-F5344CB8AC3E}">
        <p14:creationId xmlns:p14="http://schemas.microsoft.com/office/powerpoint/2010/main" val="889953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17425" y="6341871"/>
            <a:ext cx="11673839" cy="168655"/>
          </a:xfrm>
          <a:prstGeom prst="rect">
            <a:avLst/>
          </a:prstGeom>
          <a:blipFill>
            <a:blip r:embed="rId3" cstate="print"/>
            <a:stretch>
              <a:fillRect/>
            </a:stretch>
          </a:blipFill>
        </p:spPr>
        <p:txBody>
          <a:bodyPr wrap="square" lIns="0" tIns="0" rIns="0" bIns="0" rtlCol="0"/>
          <a:lstStyle/>
          <a:p>
            <a:endParaRPr sz="2400" dirty="0"/>
          </a:p>
        </p:txBody>
      </p:sp>
      <p:sp>
        <p:nvSpPr>
          <p:cNvPr id="3" name="object 3"/>
          <p:cNvSpPr/>
          <p:nvPr/>
        </p:nvSpPr>
        <p:spPr>
          <a:xfrm>
            <a:off x="287867" y="6375400"/>
            <a:ext cx="11531600" cy="0"/>
          </a:xfrm>
          <a:custGeom>
            <a:avLst/>
            <a:gdLst/>
            <a:ahLst/>
            <a:cxnLst/>
            <a:rect l="l" t="t" r="r" b="b"/>
            <a:pathLst>
              <a:path w="8648700">
                <a:moveTo>
                  <a:pt x="0" y="0"/>
                </a:moveTo>
                <a:lnTo>
                  <a:pt x="8648700" y="0"/>
                </a:lnTo>
              </a:path>
            </a:pathLst>
          </a:custGeom>
          <a:ln w="19050">
            <a:solidFill>
              <a:srgbClr val="464646"/>
            </a:solidFill>
          </a:ln>
        </p:spPr>
        <p:txBody>
          <a:bodyPr wrap="square" lIns="0" tIns="0" rIns="0" bIns="0" rtlCol="0"/>
          <a:lstStyle/>
          <a:p>
            <a:endParaRPr sz="2400" dirty="0"/>
          </a:p>
        </p:txBody>
      </p:sp>
      <p:sp>
        <p:nvSpPr>
          <p:cNvPr id="5" name="object 5"/>
          <p:cNvSpPr txBox="1">
            <a:spLocks noGrp="1"/>
          </p:cNvSpPr>
          <p:nvPr>
            <p:ph type="title"/>
          </p:nvPr>
        </p:nvSpPr>
        <p:spPr>
          <a:xfrm>
            <a:off x="410914" y="264854"/>
            <a:ext cx="15434167" cy="1284959"/>
          </a:xfrm>
          <a:prstGeom prst="rect">
            <a:avLst/>
          </a:prstGeom>
        </p:spPr>
        <p:txBody>
          <a:bodyPr vert="horz" wrap="square" lIns="0" tIns="541012" rIns="0" bIns="0" rtlCol="0">
            <a:spAutoFit/>
          </a:bodyPr>
          <a:lstStyle/>
          <a:p>
            <a:pPr marL="524920"/>
            <a:r>
              <a:rPr spc="-33" dirty="0"/>
              <a:t>T</a:t>
            </a:r>
            <a:r>
              <a:rPr dirty="0"/>
              <a:t>imeli</a:t>
            </a:r>
            <a:r>
              <a:rPr spc="-33" dirty="0"/>
              <a:t>n</a:t>
            </a:r>
            <a:r>
              <a:rPr dirty="0"/>
              <a:t>e:</a:t>
            </a:r>
            <a:r>
              <a:rPr spc="-27" dirty="0"/>
              <a:t> S</a:t>
            </a:r>
            <a:r>
              <a:rPr spc="-33" dirty="0"/>
              <a:t>umm</a:t>
            </a:r>
            <a:r>
              <a:rPr spc="-20" dirty="0"/>
              <a:t>a</a:t>
            </a:r>
            <a:r>
              <a:rPr dirty="0"/>
              <a:t>ry</a:t>
            </a:r>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6933"/>
            <a:r>
              <a:rPr spc="-7" dirty="0"/>
              <a:t>U</a:t>
            </a:r>
            <a:r>
              <a:rPr spc="-13" dirty="0"/>
              <a:t>pdat</a:t>
            </a:r>
            <a:r>
              <a:rPr spc="7" dirty="0"/>
              <a:t>e</a:t>
            </a:r>
            <a:r>
              <a:rPr spc="-7" dirty="0"/>
              <a:t>d</a:t>
            </a:r>
            <a:r>
              <a:rPr spc="47" dirty="0"/>
              <a:t> </a:t>
            </a:r>
            <a:r>
              <a:rPr spc="-7" dirty="0"/>
              <a:t>F</a:t>
            </a:r>
            <a:r>
              <a:rPr spc="7" dirty="0"/>
              <a:t>e</a:t>
            </a:r>
            <a:r>
              <a:rPr spc="-7" dirty="0"/>
              <a:t>b </a:t>
            </a:r>
            <a:r>
              <a:rPr spc="-13" dirty="0"/>
              <a:t>4</a:t>
            </a:r>
            <a:r>
              <a:rPr spc="-7" dirty="0"/>
              <a:t>,</a:t>
            </a:r>
            <a:r>
              <a:rPr spc="13" dirty="0"/>
              <a:t> </a:t>
            </a:r>
            <a:r>
              <a:rPr spc="-13" dirty="0"/>
              <a:t>2015</a:t>
            </a:r>
          </a:p>
        </p:txBody>
      </p:sp>
      <p:sp>
        <p:nvSpPr>
          <p:cNvPr id="6" name="object 6"/>
          <p:cNvSpPr txBox="1">
            <a:spLocks noGrp="1"/>
          </p:cNvSpPr>
          <p:nvPr>
            <p:ph type="body" idx="1"/>
          </p:nvPr>
        </p:nvSpPr>
        <p:spPr>
          <a:xfrm>
            <a:off x="0" y="2049604"/>
            <a:ext cx="12179300" cy="3505640"/>
          </a:xfrm>
          <a:prstGeom prst="rect">
            <a:avLst/>
          </a:prstGeom>
        </p:spPr>
        <p:txBody>
          <a:bodyPr vert="horz" wrap="square" lIns="0" tIns="0" rIns="0" bIns="0" rtlCol="0">
            <a:spAutoFit/>
          </a:bodyPr>
          <a:lstStyle/>
          <a:p>
            <a:pPr marL="697636" indent="-426709">
              <a:buClr>
                <a:srgbClr val="DA1F28"/>
              </a:buClr>
              <a:buSzPct val="59090"/>
              <a:buFont typeface="Wingdings"/>
              <a:buChar char=""/>
              <a:tabLst>
                <a:tab pos="697636" algn="l"/>
              </a:tabLst>
            </a:pPr>
            <a:r>
              <a:rPr spc="-13" dirty="0"/>
              <a:t>Appli</a:t>
            </a:r>
            <a:r>
              <a:rPr spc="-33" dirty="0"/>
              <a:t>e</a:t>
            </a:r>
            <a:r>
              <a:rPr spc="-13" dirty="0"/>
              <a:t>s</a:t>
            </a:r>
            <a:r>
              <a:rPr spc="-7" dirty="0"/>
              <a:t> </a:t>
            </a:r>
            <a:r>
              <a:rPr spc="-53" dirty="0"/>
              <a:t>t</a:t>
            </a:r>
            <a:r>
              <a:rPr spc="-20" dirty="0"/>
              <a:t>o</a:t>
            </a:r>
            <a:r>
              <a:rPr spc="27" dirty="0"/>
              <a:t> </a:t>
            </a:r>
            <a:r>
              <a:rPr spc="-20" dirty="0"/>
              <a:t>a</a:t>
            </a:r>
            <a:r>
              <a:rPr spc="-7" dirty="0"/>
              <a:t>l</a:t>
            </a:r>
            <a:r>
              <a:rPr dirty="0"/>
              <a:t>l</a:t>
            </a:r>
            <a:r>
              <a:rPr spc="-20" dirty="0"/>
              <a:t> </a:t>
            </a:r>
            <a:r>
              <a:rPr spc="-27" dirty="0"/>
              <a:t>g</a:t>
            </a:r>
            <a:r>
              <a:rPr spc="-80" dirty="0"/>
              <a:t>r</a:t>
            </a:r>
            <a:r>
              <a:rPr spc="-20" dirty="0"/>
              <a:t>a</a:t>
            </a:r>
            <a:r>
              <a:rPr spc="-60" dirty="0"/>
              <a:t>n</a:t>
            </a:r>
            <a:r>
              <a:rPr spc="-20" dirty="0"/>
              <a:t>t</a:t>
            </a:r>
            <a:r>
              <a:rPr spc="-13" dirty="0"/>
              <a:t>s</a:t>
            </a:r>
            <a:r>
              <a:rPr spc="13" dirty="0"/>
              <a:t> </a:t>
            </a:r>
            <a:r>
              <a:rPr spc="-33" dirty="0"/>
              <a:t>a</a:t>
            </a:r>
            <a:r>
              <a:rPr spc="-60" dirty="0"/>
              <a:t>w</a:t>
            </a:r>
            <a:r>
              <a:rPr spc="-20" dirty="0"/>
              <a:t>a</a:t>
            </a:r>
            <a:r>
              <a:rPr spc="-47" dirty="0"/>
              <a:t>r</a:t>
            </a:r>
            <a:r>
              <a:rPr spc="-27" dirty="0"/>
              <a:t>de</a:t>
            </a:r>
            <a:r>
              <a:rPr spc="-20" dirty="0"/>
              <a:t>d</a:t>
            </a:r>
            <a:r>
              <a:rPr spc="-27" dirty="0"/>
              <a:t> </a:t>
            </a:r>
            <a:r>
              <a:rPr spc="-13" dirty="0"/>
              <a:t>o</a:t>
            </a:r>
            <a:r>
              <a:rPr spc="-20" dirty="0"/>
              <a:t>n</a:t>
            </a:r>
            <a:r>
              <a:rPr spc="-13" dirty="0"/>
              <a:t> or</a:t>
            </a:r>
            <a:r>
              <a:rPr spc="7" dirty="0"/>
              <a:t> </a:t>
            </a:r>
            <a:r>
              <a:rPr spc="-33" dirty="0"/>
              <a:t>a</a:t>
            </a:r>
            <a:r>
              <a:rPr spc="-13" dirty="0"/>
              <a:t>f</a:t>
            </a:r>
            <a:r>
              <a:rPr spc="-53" dirty="0"/>
              <a:t>t</a:t>
            </a:r>
            <a:r>
              <a:rPr spc="-27" dirty="0"/>
              <a:t>e</a:t>
            </a:r>
            <a:r>
              <a:rPr spc="-13" dirty="0"/>
              <a:t>r</a:t>
            </a:r>
            <a:r>
              <a:rPr spc="13" dirty="0"/>
              <a:t> </a:t>
            </a:r>
            <a:r>
              <a:rPr spc="-20" dirty="0"/>
              <a:t>D</a:t>
            </a:r>
            <a:r>
              <a:rPr spc="-27" dirty="0"/>
              <a:t>e</a:t>
            </a:r>
            <a:r>
              <a:rPr spc="-20" dirty="0"/>
              <a:t>c</a:t>
            </a:r>
            <a:r>
              <a:rPr spc="-27" dirty="0"/>
              <a:t>e</a:t>
            </a:r>
            <a:r>
              <a:rPr spc="-33" dirty="0"/>
              <a:t>m</a:t>
            </a:r>
            <a:r>
              <a:rPr spc="-27" dirty="0"/>
              <a:t>be</a:t>
            </a:r>
            <a:r>
              <a:rPr spc="-13" dirty="0"/>
              <a:t>r</a:t>
            </a:r>
            <a:r>
              <a:rPr spc="27" dirty="0"/>
              <a:t> </a:t>
            </a:r>
            <a:r>
              <a:rPr spc="-13" dirty="0"/>
              <a:t>26,</a:t>
            </a:r>
            <a:r>
              <a:rPr spc="-7" dirty="0"/>
              <a:t> </a:t>
            </a:r>
            <a:r>
              <a:rPr spc="-20" dirty="0"/>
              <a:t>2014</a:t>
            </a:r>
          </a:p>
          <a:p>
            <a:pPr marL="697636" marR="463115" indent="-426709">
              <a:spcBef>
                <a:spcPts val="927"/>
              </a:spcBef>
              <a:buClr>
                <a:srgbClr val="DA1F28"/>
              </a:buClr>
              <a:buSzPct val="59090"/>
              <a:buFont typeface="Wingdings"/>
              <a:buChar char=""/>
              <a:tabLst>
                <a:tab pos="697636" algn="l"/>
              </a:tabLst>
            </a:pPr>
            <a:r>
              <a:rPr spc="-20" dirty="0"/>
              <a:t>A</a:t>
            </a:r>
            <a:r>
              <a:rPr spc="-27" dirty="0"/>
              <a:t>ud</a:t>
            </a:r>
            <a:r>
              <a:rPr dirty="0"/>
              <a:t>i</a:t>
            </a:r>
            <a:r>
              <a:rPr spc="-13" dirty="0"/>
              <a:t>t</a:t>
            </a:r>
            <a:r>
              <a:rPr dirty="0"/>
              <a:t> </a:t>
            </a:r>
            <a:r>
              <a:rPr spc="-20" dirty="0"/>
              <a:t>a</a:t>
            </a:r>
            <a:r>
              <a:rPr spc="-27" dirty="0"/>
              <a:t>n</a:t>
            </a:r>
            <a:r>
              <a:rPr spc="-20" dirty="0"/>
              <a:t>d</a:t>
            </a:r>
            <a:r>
              <a:rPr spc="-13" dirty="0"/>
              <a:t> </a:t>
            </a:r>
            <a:r>
              <a:rPr dirty="0"/>
              <a:t>i</a:t>
            </a:r>
            <a:r>
              <a:rPr spc="-27" dirty="0"/>
              <a:t>nd</a:t>
            </a:r>
            <a:r>
              <a:rPr spc="-7" dirty="0"/>
              <a:t>i</a:t>
            </a:r>
            <a:r>
              <a:rPr spc="-47" dirty="0"/>
              <a:t>r</a:t>
            </a:r>
            <a:r>
              <a:rPr spc="-27" dirty="0"/>
              <a:t>ec</a:t>
            </a:r>
            <a:r>
              <a:rPr spc="-13" dirty="0"/>
              <a:t>t </a:t>
            </a:r>
            <a:r>
              <a:rPr spc="-53" dirty="0"/>
              <a:t>c</a:t>
            </a:r>
            <a:r>
              <a:rPr spc="-13" dirty="0"/>
              <a:t>o</a:t>
            </a:r>
            <a:r>
              <a:rPr spc="-40" dirty="0"/>
              <a:t>s</a:t>
            </a:r>
            <a:r>
              <a:rPr spc="-13" dirty="0"/>
              <a:t>t</a:t>
            </a:r>
            <a:r>
              <a:rPr dirty="0"/>
              <a:t> </a:t>
            </a:r>
            <a:r>
              <a:rPr spc="-20" dirty="0"/>
              <a:t>c</a:t>
            </a:r>
            <a:r>
              <a:rPr spc="-27" dirty="0"/>
              <a:t>h</a:t>
            </a:r>
            <a:r>
              <a:rPr spc="-20" dirty="0"/>
              <a:t>a</a:t>
            </a:r>
            <a:r>
              <a:rPr spc="-27" dirty="0"/>
              <a:t>n</a:t>
            </a:r>
            <a:r>
              <a:rPr spc="-60" dirty="0"/>
              <a:t>g</a:t>
            </a:r>
            <a:r>
              <a:rPr spc="-27" dirty="0"/>
              <a:t>e</a:t>
            </a:r>
            <a:r>
              <a:rPr spc="-13" dirty="0"/>
              <a:t>s</a:t>
            </a:r>
            <a:r>
              <a:rPr spc="13" dirty="0"/>
              <a:t> </a:t>
            </a:r>
            <a:r>
              <a:rPr spc="-53" dirty="0"/>
              <a:t>t</a:t>
            </a:r>
            <a:r>
              <a:rPr spc="-20" dirty="0"/>
              <a:t>a</a:t>
            </a:r>
            <a:r>
              <a:rPr spc="-113" dirty="0"/>
              <a:t>k</a:t>
            </a:r>
            <a:r>
              <a:rPr spc="-20" dirty="0"/>
              <a:t>e</a:t>
            </a:r>
            <a:r>
              <a:rPr spc="20" dirty="0"/>
              <a:t> </a:t>
            </a:r>
            <a:r>
              <a:rPr spc="-53" dirty="0"/>
              <a:t>e</a:t>
            </a:r>
            <a:r>
              <a:rPr spc="-47" dirty="0"/>
              <a:t>f</a:t>
            </a:r>
            <a:r>
              <a:rPr spc="-93" dirty="0"/>
              <a:t>f</a:t>
            </a:r>
            <a:r>
              <a:rPr spc="-27" dirty="0"/>
              <a:t>ec</a:t>
            </a:r>
            <a:r>
              <a:rPr spc="-13" dirty="0"/>
              <a:t>t</a:t>
            </a:r>
            <a:r>
              <a:rPr spc="47" dirty="0"/>
              <a:t> </a:t>
            </a:r>
            <a:r>
              <a:rPr spc="-27" dirty="0"/>
              <a:t>whe</a:t>
            </a:r>
            <a:r>
              <a:rPr spc="-20" dirty="0"/>
              <a:t>n</a:t>
            </a:r>
            <a:r>
              <a:rPr dirty="0"/>
              <a:t> </a:t>
            </a:r>
            <a:r>
              <a:rPr spc="-47" dirty="0"/>
              <a:t>y</a:t>
            </a:r>
            <a:r>
              <a:rPr spc="-13" dirty="0"/>
              <a:t>o</a:t>
            </a:r>
            <a:r>
              <a:rPr spc="-27" dirty="0"/>
              <a:t>u</a:t>
            </a:r>
            <a:r>
              <a:rPr spc="-13" dirty="0"/>
              <a:t>r</a:t>
            </a:r>
            <a:r>
              <a:rPr spc="-7" dirty="0"/>
              <a:t> </a:t>
            </a:r>
            <a:r>
              <a:rPr spc="-27" dirty="0"/>
              <a:t>n</a:t>
            </a:r>
            <a:r>
              <a:rPr spc="-73" dirty="0"/>
              <a:t>e</a:t>
            </a:r>
            <a:r>
              <a:rPr spc="-7" dirty="0"/>
              <a:t>x</a:t>
            </a:r>
            <a:r>
              <a:rPr spc="-13" dirty="0"/>
              <a:t>t</a:t>
            </a:r>
            <a:r>
              <a:rPr spc="20" dirty="0"/>
              <a:t> </a:t>
            </a:r>
            <a:r>
              <a:rPr spc="-13" dirty="0"/>
              <a:t>f</a:t>
            </a:r>
            <a:r>
              <a:rPr dirty="0"/>
              <a:t>i</a:t>
            </a:r>
            <a:r>
              <a:rPr spc="-7" dirty="0"/>
              <a:t>s</a:t>
            </a:r>
            <a:r>
              <a:rPr spc="-53" dirty="0"/>
              <a:t>c</a:t>
            </a:r>
            <a:r>
              <a:rPr spc="-20" dirty="0"/>
              <a:t>a</a:t>
            </a:r>
            <a:r>
              <a:rPr dirty="0"/>
              <a:t>l </a:t>
            </a:r>
            <a:r>
              <a:rPr spc="-47" dirty="0"/>
              <a:t>y</a:t>
            </a:r>
            <a:r>
              <a:rPr spc="-27" dirty="0"/>
              <a:t>e</a:t>
            </a:r>
            <a:r>
              <a:rPr spc="-13" dirty="0"/>
              <a:t>ar</a:t>
            </a:r>
            <a:r>
              <a:rPr spc="-7" dirty="0"/>
              <a:t> </a:t>
            </a:r>
            <a:r>
              <a:rPr spc="-33" dirty="0"/>
              <a:t>a</a:t>
            </a:r>
            <a:r>
              <a:rPr spc="-13" dirty="0"/>
              <a:t>f</a:t>
            </a:r>
            <a:r>
              <a:rPr spc="-53" dirty="0"/>
              <a:t>t</a:t>
            </a:r>
            <a:r>
              <a:rPr spc="-27" dirty="0"/>
              <a:t>e</a:t>
            </a:r>
            <a:r>
              <a:rPr spc="-13" dirty="0"/>
              <a:t>r</a:t>
            </a:r>
            <a:r>
              <a:rPr spc="7" dirty="0"/>
              <a:t> </a:t>
            </a:r>
            <a:r>
              <a:rPr spc="-13" dirty="0"/>
              <a:t>D</a:t>
            </a:r>
            <a:r>
              <a:rPr spc="-27" dirty="0"/>
              <a:t>e</a:t>
            </a:r>
            <a:r>
              <a:rPr spc="-20" dirty="0"/>
              <a:t>c</a:t>
            </a:r>
            <a:r>
              <a:rPr spc="-27" dirty="0"/>
              <a:t>e</a:t>
            </a:r>
            <a:r>
              <a:rPr spc="-33" dirty="0"/>
              <a:t>m</a:t>
            </a:r>
            <a:r>
              <a:rPr spc="-27" dirty="0"/>
              <a:t>be</a:t>
            </a:r>
            <a:r>
              <a:rPr spc="-13" dirty="0"/>
              <a:t>r</a:t>
            </a:r>
            <a:r>
              <a:rPr spc="40" dirty="0"/>
              <a:t> </a:t>
            </a:r>
            <a:r>
              <a:rPr spc="-13" dirty="0"/>
              <a:t>26,</a:t>
            </a:r>
            <a:r>
              <a:rPr spc="-7" dirty="0"/>
              <a:t> </a:t>
            </a:r>
            <a:r>
              <a:rPr spc="-13" dirty="0"/>
              <a:t>2014,</a:t>
            </a:r>
            <a:r>
              <a:rPr spc="-27" dirty="0"/>
              <a:t> </a:t>
            </a:r>
            <a:r>
              <a:rPr spc="-40" dirty="0"/>
              <a:t>s</a:t>
            </a:r>
            <a:r>
              <a:rPr spc="-53" dirty="0"/>
              <a:t>t</a:t>
            </a:r>
            <a:r>
              <a:rPr spc="-13" dirty="0"/>
              <a:t>ar</a:t>
            </a:r>
            <a:r>
              <a:rPr spc="-20" dirty="0"/>
              <a:t>t</a:t>
            </a:r>
            <a:r>
              <a:rPr spc="-13" dirty="0"/>
              <a:t>s</a:t>
            </a:r>
          </a:p>
          <a:p>
            <a:pPr marL="697636" marR="6773" indent="-426709">
              <a:spcBef>
                <a:spcPts val="927"/>
              </a:spcBef>
              <a:buClr>
                <a:srgbClr val="DA1F28"/>
              </a:buClr>
              <a:buSzPct val="59090"/>
              <a:buFont typeface="Wingdings"/>
              <a:buChar char=""/>
              <a:tabLst>
                <a:tab pos="697636" algn="l"/>
              </a:tabLst>
            </a:pPr>
            <a:r>
              <a:rPr spc="-33" dirty="0"/>
              <a:t>G</a:t>
            </a:r>
            <a:r>
              <a:rPr spc="-80" dirty="0"/>
              <a:t>r</a:t>
            </a:r>
            <a:r>
              <a:rPr spc="-20" dirty="0"/>
              <a:t>a</a:t>
            </a:r>
            <a:r>
              <a:rPr spc="-60" dirty="0"/>
              <a:t>n</a:t>
            </a:r>
            <a:r>
              <a:rPr spc="-20" dirty="0"/>
              <a:t>t</a:t>
            </a:r>
            <a:r>
              <a:rPr spc="-13" dirty="0"/>
              <a:t>s</a:t>
            </a:r>
            <a:r>
              <a:rPr spc="13" dirty="0"/>
              <a:t> </a:t>
            </a:r>
            <a:r>
              <a:rPr spc="-33" dirty="0"/>
              <a:t>a</a:t>
            </a:r>
            <a:r>
              <a:rPr spc="-60" dirty="0"/>
              <a:t>w</a:t>
            </a:r>
            <a:r>
              <a:rPr spc="-20" dirty="0"/>
              <a:t>a</a:t>
            </a:r>
            <a:r>
              <a:rPr spc="-47" dirty="0"/>
              <a:t>r</a:t>
            </a:r>
            <a:r>
              <a:rPr spc="-27" dirty="0"/>
              <a:t>de</a:t>
            </a:r>
            <a:r>
              <a:rPr spc="-20" dirty="0"/>
              <a:t>d</a:t>
            </a:r>
            <a:r>
              <a:rPr spc="-33" dirty="0"/>
              <a:t> </a:t>
            </a:r>
            <a:r>
              <a:rPr spc="-27" dirty="0"/>
              <a:t>p</a:t>
            </a:r>
            <a:r>
              <a:rPr spc="-13" dirty="0"/>
              <a:t>r</a:t>
            </a:r>
            <a:r>
              <a:rPr dirty="0"/>
              <a:t>i</a:t>
            </a:r>
            <a:r>
              <a:rPr spc="-13" dirty="0"/>
              <a:t>or</a:t>
            </a:r>
            <a:r>
              <a:rPr spc="-20" dirty="0"/>
              <a:t> </a:t>
            </a:r>
            <a:r>
              <a:rPr spc="-53" dirty="0"/>
              <a:t>t</a:t>
            </a:r>
            <a:r>
              <a:rPr spc="-20" dirty="0"/>
              <a:t>o</a:t>
            </a:r>
            <a:r>
              <a:rPr spc="13" dirty="0"/>
              <a:t> </a:t>
            </a:r>
            <a:r>
              <a:rPr spc="-13" dirty="0"/>
              <a:t>D</a:t>
            </a:r>
            <a:r>
              <a:rPr spc="-27" dirty="0"/>
              <a:t>ecembe</a:t>
            </a:r>
            <a:r>
              <a:rPr spc="-13" dirty="0"/>
              <a:t>r</a:t>
            </a:r>
            <a:r>
              <a:rPr spc="40" dirty="0"/>
              <a:t> </a:t>
            </a:r>
            <a:r>
              <a:rPr spc="-13" dirty="0"/>
              <a:t>26,</a:t>
            </a:r>
            <a:r>
              <a:rPr spc="-7" dirty="0"/>
              <a:t> </a:t>
            </a:r>
            <a:r>
              <a:rPr spc="-20" dirty="0"/>
              <a:t>2014 a</a:t>
            </a:r>
            <a:r>
              <a:rPr spc="-27" dirty="0"/>
              <a:t>n</a:t>
            </a:r>
            <a:r>
              <a:rPr spc="-20" dirty="0"/>
              <a:t>d</a:t>
            </a:r>
            <a:r>
              <a:rPr spc="-13" dirty="0"/>
              <a:t> </a:t>
            </a:r>
            <a:r>
              <a:rPr spc="-20" dirty="0"/>
              <a:t>a</a:t>
            </a:r>
            <a:r>
              <a:rPr dirty="0"/>
              <a:t>ll</a:t>
            </a:r>
            <a:r>
              <a:rPr spc="-13" dirty="0"/>
              <a:t> </a:t>
            </a:r>
            <a:r>
              <a:rPr spc="-7" dirty="0"/>
              <a:t>s</a:t>
            </a:r>
            <a:r>
              <a:rPr spc="-27" dirty="0"/>
              <a:t>upp</a:t>
            </a:r>
            <a:r>
              <a:rPr dirty="0"/>
              <a:t>l</a:t>
            </a:r>
            <a:r>
              <a:rPr spc="-27" dirty="0"/>
              <a:t>eme</a:t>
            </a:r>
            <a:r>
              <a:rPr spc="-60" dirty="0"/>
              <a:t>n</a:t>
            </a:r>
            <a:r>
              <a:rPr spc="-20" dirty="0"/>
              <a:t>t</a:t>
            </a:r>
            <a:r>
              <a:rPr spc="-13" dirty="0"/>
              <a:t>s a</a:t>
            </a:r>
            <a:r>
              <a:rPr spc="-27" dirty="0"/>
              <a:t>n</a:t>
            </a:r>
            <a:r>
              <a:rPr spc="-20" dirty="0"/>
              <a:t>d</a:t>
            </a:r>
            <a:r>
              <a:rPr spc="-13" dirty="0"/>
              <a:t> </a:t>
            </a:r>
            <a:r>
              <a:rPr spc="-20" dirty="0"/>
              <a:t>a</a:t>
            </a:r>
            <a:r>
              <a:rPr spc="-27" dirty="0"/>
              <a:t>dm</a:t>
            </a:r>
            <a:r>
              <a:rPr spc="-13" dirty="0"/>
              <a:t>in </a:t>
            </a:r>
            <a:r>
              <a:rPr spc="-20" dirty="0"/>
              <a:t>act</a:t>
            </a:r>
            <a:r>
              <a:rPr dirty="0"/>
              <a:t>i</a:t>
            </a:r>
            <a:r>
              <a:rPr spc="-13" dirty="0"/>
              <a:t>o</a:t>
            </a:r>
            <a:r>
              <a:rPr spc="-27" dirty="0"/>
              <a:t>n</a:t>
            </a:r>
            <a:r>
              <a:rPr spc="-13" dirty="0"/>
              <a:t>s</a:t>
            </a:r>
            <a:r>
              <a:rPr dirty="0"/>
              <a:t> </a:t>
            </a:r>
            <a:r>
              <a:rPr spc="-53" dirty="0"/>
              <a:t>t</a:t>
            </a:r>
            <a:r>
              <a:rPr spc="-20" dirty="0"/>
              <a:t>o</a:t>
            </a:r>
            <a:r>
              <a:rPr spc="13" dirty="0"/>
              <a:t> </a:t>
            </a:r>
            <a:r>
              <a:rPr spc="-20" dirty="0"/>
              <a:t>t</a:t>
            </a:r>
            <a:r>
              <a:rPr spc="-27" dirty="0"/>
              <a:t>h</a:t>
            </a:r>
            <a:r>
              <a:rPr spc="-13" dirty="0"/>
              <a:t>o</a:t>
            </a:r>
            <a:r>
              <a:rPr spc="-7" dirty="0"/>
              <a:t>s</a:t>
            </a:r>
            <a:r>
              <a:rPr spc="-20" dirty="0"/>
              <a:t>e</a:t>
            </a:r>
            <a:r>
              <a:rPr spc="20" dirty="0"/>
              <a:t> </a:t>
            </a:r>
            <a:r>
              <a:rPr spc="-27" dirty="0"/>
              <a:t>g</a:t>
            </a:r>
            <a:r>
              <a:rPr spc="-80" dirty="0"/>
              <a:t>r</a:t>
            </a:r>
            <a:r>
              <a:rPr spc="-20" dirty="0"/>
              <a:t>a</a:t>
            </a:r>
            <a:r>
              <a:rPr spc="-60" dirty="0"/>
              <a:t>n</a:t>
            </a:r>
            <a:r>
              <a:rPr spc="-20" dirty="0"/>
              <a:t>t</a:t>
            </a:r>
            <a:r>
              <a:rPr spc="-13" dirty="0"/>
              <a:t>s</a:t>
            </a:r>
            <a:r>
              <a:rPr spc="13" dirty="0"/>
              <a:t> </a:t>
            </a:r>
            <a:r>
              <a:rPr spc="-20" dirty="0"/>
              <a:t>a</a:t>
            </a:r>
            <a:r>
              <a:rPr spc="-47" dirty="0"/>
              <a:t>r</a:t>
            </a:r>
            <a:r>
              <a:rPr spc="-20" dirty="0"/>
              <a:t>e</a:t>
            </a:r>
            <a:r>
              <a:rPr spc="-13" dirty="0"/>
              <a:t> </a:t>
            </a:r>
            <a:r>
              <a:rPr spc="-7" dirty="0"/>
              <a:t>s</a:t>
            </a:r>
            <a:r>
              <a:rPr spc="-27" dirty="0"/>
              <a:t>ub</a:t>
            </a:r>
            <a:r>
              <a:rPr spc="-13" dirty="0"/>
              <a:t>j</a:t>
            </a:r>
            <a:r>
              <a:rPr spc="-27" dirty="0"/>
              <a:t>ec</a:t>
            </a:r>
            <a:r>
              <a:rPr spc="-13" dirty="0"/>
              <a:t>t</a:t>
            </a:r>
            <a:r>
              <a:rPr dirty="0"/>
              <a:t> </a:t>
            </a:r>
            <a:r>
              <a:rPr spc="-53" dirty="0"/>
              <a:t>t</a:t>
            </a:r>
            <a:r>
              <a:rPr spc="-20" dirty="0"/>
              <a:t>o</a:t>
            </a:r>
            <a:r>
              <a:rPr spc="13" dirty="0"/>
              <a:t> </a:t>
            </a:r>
            <a:r>
              <a:rPr spc="-80" dirty="0"/>
              <a:t>f</a:t>
            </a:r>
            <a:r>
              <a:rPr spc="-13" dirty="0"/>
              <a:t>or</a:t>
            </a:r>
            <a:r>
              <a:rPr spc="-27" dirty="0"/>
              <a:t>me</a:t>
            </a:r>
            <a:r>
              <a:rPr spc="-13" dirty="0"/>
              <a:t>r</a:t>
            </a:r>
            <a:r>
              <a:rPr spc="27" dirty="0"/>
              <a:t> </a:t>
            </a:r>
            <a:r>
              <a:rPr spc="-27" dirty="0"/>
              <a:t>p</a:t>
            </a:r>
            <a:r>
              <a:rPr spc="-13" dirty="0"/>
              <a:t>ar</a:t>
            </a:r>
            <a:r>
              <a:rPr spc="-20" dirty="0"/>
              <a:t>t</a:t>
            </a:r>
            <a:r>
              <a:rPr spc="-13" dirty="0"/>
              <a:t>s</a:t>
            </a:r>
            <a:r>
              <a:rPr spc="-20" dirty="0"/>
              <a:t> 74</a:t>
            </a:r>
            <a:r>
              <a:rPr spc="7" dirty="0"/>
              <a:t> </a:t>
            </a:r>
            <a:r>
              <a:rPr spc="-13" dirty="0"/>
              <a:t>or 80,</a:t>
            </a:r>
            <a:r>
              <a:rPr spc="-7" dirty="0"/>
              <a:t> </a:t>
            </a:r>
            <a:r>
              <a:rPr spc="-13" dirty="0"/>
              <a:t>as</a:t>
            </a:r>
            <a:r>
              <a:rPr spc="-7" dirty="0"/>
              <a:t> </a:t>
            </a:r>
            <a:r>
              <a:rPr spc="-20" dirty="0"/>
              <a:t>a</a:t>
            </a:r>
            <a:r>
              <a:rPr spc="-27" dirty="0"/>
              <a:t>pp</a:t>
            </a:r>
            <a:r>
              <a:rPr dirty="0"/>
              <a:t>li</a:t>
            </a:r>
            <a:r>
              <a:rPr spc="-53" dirty="0"/>
              <a:t>c</a:t>
            </a:r>
            <a:r>
              <a:rPr spc="-20" dirty="0"/>
              <a:t>a</a:t>
            </a:r>
            <a:r>
              <a:rPr spc="-27" dirty="0"/>
              <a:t>b</a:t>
            </a:r>
            <a:r>
              <a:rPr dirty="0"/>
              <a:t>l</a:t>
            </a:r>
            <a:r>
              <a:rPr spc="-20" dirty="0"/>
              <a:t>e</a:t>
            </a:r>
          </a:p>
          <a:p>
            <a:pPr marL="697636" marR="75351" indent="-426709">
              <a:spcBef>
                <a:spcPts val="940"/>
              </a:spcBef>
              <a:buClr>
                <a:srgbClr val="DA1F28"/>
              </a:buClr>
              <a:buSzPct val="59090"/>
              <a:buFont typeface="Wingdings"/>
              <a:buChar char=""/>
              <a:tabLst>
                <a:tab pos="697636" algn="l"/>
              </a:tabLst>
            </a:pPr>
            <a:r>
              <a:rPr spc="-20" dirty="0"/>
              <a:t>As</a:t>
            </a:r>
            <a:r>
              <a:rPr spc="13" dirty="0"/>
              <a:t> </a:t>
            </a:r>
            <a:r>
              <a:rPr spc="-13" dirty="0"/>
              <a:t>of</a:t>
            </a:r>
            <a:r>
              <a:rPr spc="7" dirty="0"/>
              <a:t> </a:t>
            </a:r>
            <a:r>
              <a:rPr spc="-27" dirty="0"/>
              <a:t>O</a:t>
            </a:r>
            <a:r>
              <a:rPr spc="-20" dirty="0"/>
              <a:t>c</a:t>
            </a:r>
            <a:r>
              <a:rPr spc="-53" dirty="0"/>
              <a:t>t</a:t>
            </a:r>
            <a:r>
              <a:rPr spc="-13" dirty="0"/>
              <a:t>o</a:t>
            </a:r>
            <a:r>
              <a:rPr spc="-27" dirty="0"/>
              <a:t>be</a:t>
            </a:r>
            <a:r>
              <a:rPr spc="-13" dirty="0"/>
              <a:t>r</a:t>
            </a:r>
            <a:r>
              <a:rPr spc="27" dirty="0"/>
              <a:t> </a:t>
            </a:r>
            <a:r>
              <a:rPr spc="-13" dirty="0"/>
              <a:t>1,</a:t>
            </a:r>
            <a:r>
              <a:rPr spc="-7" dirty="0"/>
              <a:t> </a:t>
            </a:r>
            <a:r>
              <a:rPr spc="-20" dirty="0"/>
              <a:t>2015</a:t>
            </a:r>
            <a:r>
              <a:rPr spc="-7" dirty="0"/>
              <a:t> </a:t>
            </a:r>
            <a:r>
              <a:rPr spc="-20" dirty="0"/>
              <a:t>t</a:t>
            </a:r>
            <a:r>
              <a:rPr spc="-27" dirty="0"/>
              <a:t>h</a:t>
            </a:r>
            <a:r>
              <a:rPr spc="-20" dirty="0"/>
              <a:t>e</a:t>
            </a:r>
            <a:r>
              <a:rPr spc="7" dirty="0"/>
              <a:t> </a:t>
            </a:r>
            <a:r>
              <a:rPr spc="-33" dirty="0"/>
              <a:t>m</a:t>
            </a:r>
            <a:r>
              <a:rPr spc="-13" dirty="0"/>
              <a:t>ajori</a:t>
            </a:r>
            <a:r>
              <a:rPr spc="-20" dirty="0"/>
              <a:t>t</a:t>
            </a:r>
            <a:r>
              <a:rPr spc="-13" dirty="0"/>
              <a:t>y</a:t>
            </a:r>
            <a:r>
              <a:rPr spc="7" dirty="0"/>
              <a:t> </a:t>
            </a:r>
            <a:r>
              <a:rPr spc="-13" dirty="0"/>
              <a:t>of</a:t>
            </a:r>
            <a:r>
              <a:rPr spc="7" dirty="0"/>
              <a:t> </a:t>
            </a:r>
            <a:r>
              <a:rPr spc="-27" dirty="0"/>
              <a:t>g</a:t>
            </a:r>
            <a:r>
              <a:rPr spc="-80" dirty="0"/>
              <a:t>r</a:t>
            </a:r>
            <a:r>
              <a:rPr spc="-20" dirty="0"/>
              <a:t>a</a:t>
            </a:r>
            <a:r>
              <a:rPr spc="-60" dirty="0"/>
              <a:t>n</a:t>
            </a:r>
            <a:r>
              <a:rPr spc="-13" dirty="0"/>
              <a:t>t</a:t>
            </a:r>
            <a:r>
              <a:rPr dirty="0"/>
              <a:t> </a:t>
            </a:r>
            <a:r>
              <a:rPr spc="-13" dirty="0"/>
              <a:t>f</a:t>
            </a:r>
            <a:r>
              <a:rPr spc="-27" dirty="0"/>
              <a:t>und</a:t>
            </a:r>
            <a:r>
              <a:rPr spc="-13" dirty="0"/>
              <a:t>s</a:t>
            </a:r>
            <a:r>
              <a:rPr dirty="0"/>
              <a:t> </a:t>
            </a:r>
            <a:r>
              <a:rPr spc="-20" dirty="0"/>
              <a:t>wi</a:t>
            </a:r>
            <a:r>
              <a:rPr dirty="0"/>
              <a:t>ll</a:t>
            </a:r>
            <a:r>
              <a:rPr spc="-7" dirty="0"/>
              <a:t> </a:t>
            </a:r>
            <a:r>
              <a:rPr spc="-27" dirty="0"/>
              <a:t>b</a:t>
            </a:r>
            <a:r>
              <a:rPr spc="-20" dirty="0"/>
              <a:t>e</a:t>
            </a:r>
            <a:r>
              <a:rPr dirty="0"/>
              <a:t> </a:t>
            </a:r>
            <a:r>
              <a:rPr spc="-7" dirty="0"/>
              <a:t>s</a:t>
            </a:r>
            <a:r>
              <a:rPr spc="-27" dirty="0"/>
              <a:t>ub</a:t>
            </a:r>
            <a:r>
              <a:rPr spc="-13" dirty="0"/>
              <a:t>j</a:t>
            </a:r>
            <a:r>
              <a:rPr spc="-27" dirty="0"/>
              <a:t>e</a:t>
            </a:r>
            <a:r>
              <a:rPr spc="-20" dirty="0"/>
              <a:t>c</a:t>
            </a:r>
            <a:r>
              <a:rPr spc="-13" dirty="0"/>
              <a:t>t</a:t>
            </a:r>
            <a:r>
              <a:rPr dirty="0"/>
              <a:t> </a:t>
            </a:r>
            <a:r>
              <a:rPr spc="-53" dirty="0"/>
              <a:t>t</a:t>
            </a:r>
            <a:r>
              <a:rPr spc="-20" dirty="0"/>
              <a:t>o</a:t>
            </a:r>
            <a:r>
              <a:rPr spc="-7" dirty="0"/>
              <a:t> </a:t>
            </a:r>
            <a:r>
              <a:rPr spc="-20" dirty="0"/>
              <a:t>t</a:t>
            </a:r>
            <a:r>
              <a:rPr spc="-27" dirty="0"/>
              <a:t>h</a:t>
            </a:r>
            <a:r>
              <a:rPr spc="-20" dirty="0"/>
              <a:t>e</a:t>
            </a:r>
            <a:r>
              <a:rPr spc="20" dirty="0"/>
              <a:t> </a:t>
            </a:r>
            <a:r>
              <a:rPr spc="-27" dirty="0"/>
              <a:t>Un</a:t>
            </a:r>
            <a:r>
              <a:rPr dirty="0"/>
              <a:t>i</a:t>
            </a:r>
            <a:r>
              <a:rPr spc="-80" dirty="0"/>
              <a:t>f</a:t>
            </a:r>
            <a:r>
              <a:rPr spc="-13" dirty="0"/>
              <a:t>o</a:t>
            </a:r>
            <a:r>
              <a:rPr spc="-20" dirty="0"/>
              <a:t>rm</a:t>
            </a:r>
            <a:r>
              <a:rPr dirty="0"/>
              <a:t> </a:t>
            </a:r>
            <a:r>
              <a:rPr spc="-33" dirty="0"/>
              <a:t>G</a:t>
            </a:r>
            <a:r>
              <a:rPr spc="-27" dirty="0"/>
              <a:t>u</a:t>
            </a:r>
            <a:r>
              <a:rPr dirty="0"/>
              <a:t>i</a:t>
            </a:r>
            <a:r>
              <a:rPr spc="-27" dirty="0"/>
              <a:t>d</a:t>
            </a:r>
            <a:r>
              <a:rPr spc="-20" dirty="0"/>
              <a:t>a</a:t>
            </a:r>
            <a:r>
              <a:rPr spc="-27" dirty="0"/>
              <a:t>n</a:t>
            </a:r>
            <a:r>
              <a:rPr spc="-20" dirty="0"/>
              <a:t>ce.</a:t>
            </a:r>
          </a:p>
        </p:txBody>
      </p:sp>
      <p:pic>
        <p:nvPicPr>
          <p:cNvPr id="9" name="Picture 8" descr="https://spintranet.alsde.edu/Templates/SDE-web-us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90582" y="5018655"/>
            <a:ext cx="1676110" cy="1425740"/>
          </a:xfrm>
          <a:prstGeom prst="rect">
            <a:avLst/>
          </a:prstGeom>
          <a:noFill/>
          <a:ln>
            <a:noFill/>
          </a:ln>
        </p:spPr>
      </p:pic>
    </p:spTree>
    <p:extLst>
      <p:ext uri="{BB962C8B-B14F-4D97-AF65-F5344CB8AC3E}">
        <p14:creationId xmlns:p14="http://schemas.microsoft.com/office/powerpoint/2010/main" val="31947476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53" y="750573"/>
            <a:ext cx="11575625" cy="738664"/>
          </a:xfrm>
        </p:spPr>
        <p:txBody>
          <a:bodyPr/>
          <a:lstStyle/>
          <a:p>
            <a:r>
              <a:rPr lang="en-US" dirty="0" err="1" smtClean="0"/>
              <a:t>Subrecipient</a:t>
            </a:r>
            <a:endParaRPr lang="en-US" dirty="0"/>
          </a:p>
        </p:txBody>
      </p:sp>
      <p:sp>
        <p:nvSpPr>
          <p:cNvPr id="3" name="Text Placeholder 2"/>
          <p:cNvSpPr>
            <a:spLocks noGrp="1"/>
          </p:cNvSpPr>
          <p:nvPr>
            <p:ph type="body" idx="1"/>
          </p:nvPr>
        </p:nvSpPr>
        <p:spPr>
          <a:xfrm>
            <a:off x="966652" y="2087855"/>
            <a:ext cx="9640388" cy="3159391"/>
          </a:xfrm>
        </p:spPr>
        <p:txBody>
          <a:bodyPr/>
          <a:lstStyle/>
          <a:p>
            <a:r>
              <a:rPr lang="en-US" dirty="0" smtClean="0"/>
              <a:t>	</a:t>
            </a:r>
            <a:r>
              <a:rPr lang="en-US" i="1" dirty="0" err="1" smtClean="0"/>
              <a:t>Subrecipien</a:t>
            </a:r>
            <a:r>
              <a:rPr lang="en-US" dirty="0" err="1" smtClean="0"/>
              <a:t>t</a:t>
            </a:r>
            <a:r>
              <a:rPr lang="en-US" dirty="0" smtClean="0"/>
              <a:t> means a non-Federal entity that receives a </a:t>
            </a:r>
            <a:r>
              <a:rPr lang="en-US" dirty="0" err="1" smtClean="0"/>
              <a:t>subaward</a:t>
            </a:r>
            <a:r>
              <a:rPr lang="en-US" dirty="0" smtClean="0"/>
              <a:t> from a pass-through entity to carry out part of a Federal program; but does not include an individual that is a beneficiary of such program.  A </a:t>
            </a:r>
            <a:r>
              <a:rPr lang="en-US" dirty="0" err="1" smtClean="0"/>
              <a:t>subrecipient</a:t>
            </a:r>
            <a:r>
              <a:rPr lang="en-US" dirty="0" smtClean="0"/>
              <a:t> may also be a recipient of other Federal awards directly from a Federal awarding agency.</a:t>
            </a:r>
          </a:p>
          <a:p>
            <a:r>
              <a:rPr lang="en-US" dirty="0" smtClean="0"/>
              <a:t>(Examples:  LEAs and CBOs)</a:t>
            </a:r>
            <a:endParaRPr lang="en-US" dirty="0"/>
          </a:p>
        </p:txBody>
      </p:sp>
      <p:pic>
        <p:nvPicPr>
          <p:cNvPr id="4" name="Picture 3" descr="https://spintranet.alsde.edu/Templates/SDE-web-us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80468" y="5128652"/>
            <a:ext cx="1676110" cy="1425740"/>
          </a:xfrm>
          <a:prstGeom prst="rect">
            <a:avLst/>
          </a:prstGeom>
          <a:noFill/>
          <a:ln>
            <a:noFill/>
          </a:ln>
        </p:spPr>
      </p:pic>
    </p:spTree>
    <p:extLst>
      <p:ext uri="{BB962C8B-B14F-4D97-AF65-F5344CB8AC3E}">
        <p14:creationId xmlns:p14="http://schemas.microsoft.com/office/powerpoint/2010/main" val="374999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8118"/>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TotalTime>
  <Words>2559</Words>
  <Application>Microsoft Office PowerPoint</Application>
  <PresentationFormat>Widescreen</PresentationFormat>
  <Paragraphs>283</Paragraphs>
  <Slides>45</Slides>
  <Notes>26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45</vt:i4>
      </vt:variant>
    </vt:vector>
  </HeadingPairs>
  <TitlesOfParts>
    <vt:vector size="55" baseType="lpstr">
      <vt:lpstr>MS PGothic</vt:lpstr>
      <vt:lpstr>Arial</vt:lpstr>
      <vt:lpstr>Calibri</vt:lpstr>
      <vt:lpstr>Calibri Light</vt:lpstr>
      <vt:lpstr>Times New Roman</vt:lpstr>
      <vt:lpstr>Tw Cen MT</vt:lpstr>
      <vt:lpstr>Wingdings</vt:lpstr>
      <vt:lpstr>Wingdings 2</vt:lpstr>
      <vt:lpstr>Office Theme</vt:lpstr>
      <vt:lpstr>1_Office Theme</vt:lpstr>
      <vt:lpstr>Implementing the Uniform Guidance</vt:lpstr>
      <vt:lpstr>Agenda</vt:lpstr>
      <vt:lpstr>PowerPoint Presentation</vt:lpstr>
      <vt:lpstr>The Uniform Guidance follows the life-cycle of a a grant:</vt:lpstr>
      <vt:lpstr>Structure of the Federal Register (Dec. 2013)</vt:lpstr>
      <vt:lpstr>Uniform Guidance Applies to ALL</vt:lpstr>
      <vt:lpstr>From Circulars to the Uniform Guidance</vt:lpstr>
      <vt:lpstr>Timeline: Summary</vt:lpstr>
      <vt:lpstr>Subrecipient</vt:lpstr>
      <vt:lpstr>PowerPoint Presentation</vt:lpstr>
      <vt:lpstr>Key Changes in Post-Award Activities</vt:lpstr>
      <vt:lpstr>Outcomes and Performance </vt:lpstr>
      <vt:lpstr>Key Changes to Procurement</vt:lpstr>
      <vt:lpstr>Supplies §200.94 and §200.453</vt:lpstr>
      <vt:lpstr>Equipment §200.33 and §200.313(c)(1)</vt:lpstr>
      <vt:lpstr>Key Changes: Risk-Based Monitoring</vt:lpstr>
      <vt:lpstr>Key Changes: Risk-Based Monitoring(cont.)</vt:lpstr>
      <vt:lpstr>Current Monitoring Practices (§200.331)</vt:lpstr>
      <vt:lpstr>PowerPoint Presentation</vt:lpstr>
      <vt:lpstr>Cost Principles: Notable Changes</vt:lpstr>
      <vt:lpstr>Dependent Care Cost</vt:lpstr>
      <vt:lpstr>SDE and LEA: Reminder</vt:lpstr>
      <vt:lpstr>Be Practical</vt:lpstr>
      <vt:lpstr>Be Practical</vt:lpstr>
      <vt:lpstr>Conferences: §200.432</vt:lpstr>
      <vt:lpstr>Conferences cont’d: §200.432</vt:lpstr>
      <vt:lpstr>Cost Principles</vt:lpstr>
      <vt:lpstr>Cost Principles Cont’d.</vt:lpstr>
      <vt:lpstr>Implications: Time and Certification Reporting</vt:lpstr>
      <vt:lpstr>Personnel Expenses: §200.430(1)(B)</vt:lpstr>
      <vt:lpstr>Personnel Expenses cont’d: §200.430(1)(B)</vt:lpstr>
      <vt:lpstr>Personnel Expenses cont’d: §200.430(1)(B)</vt:lpstr>
      <vt:lpstr>PowerPoint Presentation</vt:lpstr>
      <vt:lpstr>PowerPoint Presentation</vt:lpstr>
      <vt:lpstr>PowerPoint Presentation</vt:lpstr>
      <vt:lpstr>Key Changes in Indirect Costs</vt:lpstr>
      <vt:lpstr>Key Changes in Indirect Costs (cont’d)</vt:lpstr>
      <vt:lpstr>Direct v. Indirect Costs 200.413</vt:lpstr>
      <vt:lpstr>PowerPoint Presentation</vt:lpstr>
      <vt:lpstr>Reminder of Timeline: Summary</vt:lpstr>
      <vt:lpstr>Timeline: Grants Admin/Cost Principles</vt:lpstr>
      <vt:lpstr>Timeline: Grants Admin/Cost Principles</vt:lpstr>
      <vt:lpstr>Timeline: Audits</vt:lpstr>
      <vt:lpstr>Timeline: Indirect Cost</vt:lpstr>
      <vt:lpstr>Resources:</vt:lpstr>
    </vt:vector>
  </TitlesOfParts>
  <Company>Alabama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the Uniform Guidance</dc:title>
  <dc:creator>Joseph Beth</dc:creator>
  <cp:lastModifiedBy>Reddick Joslyn</cp:lastModifiedBy>
  <cp:revision>53</cp:revision>
  <cp:lastPrinted>2015-04-21T16:03:28Z</cp:lastPrinted>
  <dcterms:created xsi:type="dcterms:W3CDTF">2015-04-06T17:57:13Z</dcterms:created>
  <dcterms:modified xsi:type="dcterms:W3CDTF">2015-09-10T12:58:51Z</dcterms:modified>
</cp:coreProperties>
</file>