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73" r:id="rId4"/>
    <p:sldId id="274" r:id="rId5"/>
    <p:sldId id="267" r:id="rId6"/>
    <p:sldId id="268" r:id="rId7"/>
    <p:sldId id="269" r:id="rId8"/>
    <p:sldId id="270" r:id="rId9"/>
    <p:sldId id="272" r:id="rId10"/>
    <p:sldId id="266" r:id="rId11"/>
    <p:sldId id="259" r:id="rId12"/>
    <p:sldId id="260" r:id="rId13"/>
    <p:sldId id="271" r:id="rId14"/>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21"/>
    <a:srgbClr val="9900CC"/>
    <a:srgbClr val="FF9900"/>
    <a:srgbClr val="D99B01"/>
    <a:srgbClr val="FF66CC"/>
    <a:srgbClr val="FF67AC"/>
    <a:srgbClr val="CC0099"/>
    <a:srgbClr val="FFDC47"/>
    <a:srgbClr val="5EEC3C"/>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8" d="100"/>
          <a:sy n="158" d="100"/>
        </p:scale>
        <p:origin x="264" y="14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3B987E-AAC2-44C2-9753-AFCEE2BB008E}" type="datetimeFigureOut">
              <a:rPr lang="en-US" smtClean="0"/>
              <a:t>9/6/2019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A7DD611-92C7-45A1-9908-707A188A17CD}" type="slidenum">
              <a:rPr lang="en-US" smtClean="0"/>
              <a:t>‹#›</a:t>
            </a:fld>
            <a:endParaRPr lang="en-US"/>
          </a:p>
        </p:txBody>
      </p:sp>
    </p:spTree>
    <p:extLst>
      <p:ext uri="{BB962C8B-B14F-4D97-AF65-F5344CB8AC3E}">
        <p14:creationId xmlns:p14="http://schemas.microsoft.com/office/powerpoint/2010/main" val="2389021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0DF5056-8B48-41D8-B76A-193A21BC5865}" type="datetimeFigureOut">
              <a:rPr lang="en-US" smtClean="0"/>
              <a:t>9/6/2019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5F5E155-8BBD-4748-9D0B-7620F3F2FCBC}" type="slidenum">
              <a:rPr lang="en-US" smtClean="0"/>
              <a:t>‹#›</a:t>
            </a:fld>
            <a:endParaRPr lang="en-US"/>
          </a:p>
        </p:txBody>
      </p:sp>
    </p:spTree>
    <p:extLst>
      <p:ext uri="{BB962C8B-B14F-4D97-AF65-F5344CB8AC3E}">
        <p14:creationId xmlns:p14="http://schemas.microsoft.com/office/powerpoint/2010/main" val="2280033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1</a:t>
            </a:fld>
            <a:endParaRPr lang="en-US"/>
          </a:p>
        </p:txBody>
      </p:sp>
    </p:spTree>
    <p:extLst>
      <p:ext uri="{BB962C8B-B14F-4D97-AF65-F5344CB8AC3E}">
        <p14:creationId xmlns:p14="http://schemas.microsoft.com/office/powerpoint/2010/main" val="18132586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12</a:t>
            </a:fld>
            <a:endParaRPr lang="en-US"/>
          </a:p>
        </p:txBody>
      </p:sp>
    </p:spTree>
    <p:extLst>
      <p:ext uri="{BB962C8B-B14F-4D97-AF65-F5344CB8AC3E}">
        <p14:creationId xmlns:p14="http://schemas.microsoft.com/office/powerpoint/2010/main" val="2772502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13</a:t>
            </a:fld>
            <a:endParaRPr lang="en-US"/>
          </a:p>
        </p:txBody>
      </p:sp>
    </p:spTree>
    <p:extLst>
      <p:ext uri="{BB962C8B-B14F-4D97-AF65-F5344CB8AC3E}">
        <p14:creationId xmlns:p14="http://schemas.microsoft.com/office/powerpoint/2010/main" val="69612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F5E155-8BBD-4748-9D0B-7620F3F2FCBC}" type="slidenum">
              <a:rPr lang="en-US" smtClean="0"/>
              <a:t>2</a:t>
            </a:fld>
            <a:endParaRPr lang="en-US"/>
          </a:p>
        </p:txBody>
      </p:sp>
    </p:spTree>
    <p:extLst>
      <p:ext uri="{BB962C8B-B14F-4D97-AF65-F5344CB8AC3E}">
        <p14:creationId xmlns:p14="http://schemas.microsoft.com/office/powerpoint/2010/main" val="1466331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5</a:t>
            </a:fld>
            <a:endParaRPr lang="en-US"/>
          </a:p>
        </p:txBody>
      </p:sp>
    </p:spTree>
    <p:extLst>
      <p:ext uri="{BB962C8B-B14F-4D97-AF65-F5344CB8AC3E}">
        <p14:creationId xmlns:p14="http://schemas.microsoft.com/office/powerpoint/2010/main" val="2370691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6</a:t>
            </a:fld>
            <a:endParaRPr lang="en-US"/>
          </a:p>
        </p:txBody>
      </p:sp>
    </p:spTree>
    <p:extLst>
      <p:ext uri="{BB962C8B-B14F-4D97-AF65-F5344CB8AC3E}">
        <p14:creationId xmlns:p14="http://schemas.microsoft.com/office/powerpoint/2010/main" val="1755432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7</a:t>
            </a:fld>
            <a:endParaRPr lang="en-US"/>
          </a:p>
        </p:txBody>
      </p:sp>
    </p:spTree>
    <p:extLst>
      <p:ext uri="{BB962C8B-B14F-4D97-AF65-F5344CB8AC3E}">
        <p14:creationId xmlns:p14="http://schemas.microsoft.com/office/powerpoint/2010/main" val="976107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8</a:t>
            </a:fld>
            <a:endParaRPr lang="en-US"/>
          </a:p>
        </p:txBody>
      </p:sp>
    </p:spTree>
    <p:extLst>
      <p:ext uri="{BB962C8B-B14F-4D97-AF65-F5344CB8AC3E}">
        <p14:creationId xmlns:p14="http://schemas.microsoft.com/office/powerpoint/2010/main" val="2139083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9</a:t>
            </a:fld>
            <a:endParaRPr lang="en-US"/>
          </a:p>
        </p:txBody>
      </p:sp>
    </p:spTree>
    <p:extLst>
      <p:ext uri="{BB962C8B-B14F-4D97-AF65-F5344CB8AC3E}">
        <p14:creationId xmlns:p14="http://schemas.microsoft.com/office/powerpoint/2010/main" val="1521694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10</a:t>
            </a:fld>
            <a:endParaRPr lang="en-US"/>
          </a:p>
        </p:txBody>
      </p:sp>
    </p:spTree>
    <p:extLst>
      <p:ext uri="{BB962C8B-B14F-4D97-AF65-F5344CB8AC3E}">
        <p14:creationId xmlns:p14="http://schemas.microsoft.com/office/powerpoint/2010/main" val="4084410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F5E155-8BBD-4748-9D0B-7620F3F2FCBC}" type="slidenum">
              <a:rPr lang="en-US" smtClean="0"/>
              <a:t>11</a:t>
            </a:fld>
            <a:endParaRPr lang="en-US"/>
          </a:p>
        </p:txBody>
      </p:sp>
    </p:spTree>
    <p:extLst>
      <p:ext uri="{BB962C8B-B14F-4D97-AF65-F5344CB8AC3E}">
        <p14:creationId xmlns:p14="http://schemas.microsoft.com/office/powerpoint/2010/main" val="347609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28720" y="2724455"/>
            <a:ext cx="6719020" cy="1383822"/>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2128720" y="1044700"/>
            <a:ext cx="6719020" cy="1221640"/>
          </a:xfrm>
        </p:spPr>
        <p:txBody>
          <a:bodyPr>
            <a:normAutofit/>
          </a:bodyPr>
          <a:lstStyle>
            <a:lvl1pPr marL="0" indent="0" algn="r">
              <a:buNone/>
              <a:defRPr sz="2800" b="0" i="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p>
          <a:p>
            <a:r>
              <a:rPr lang="en-US" dirty="0"/>
              <a:t>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08475" y="4155680"/>
            <a:ext cx="1200836" cy="43230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70" cy="891995"/>
          </a:xfrm>
        </p:spPr>
        <p:txBody>
          <a:bodyPr>
            <a:normAutofit/>
          </a:bodyPr>
          <a:lstStyle>
            <a:lvl1pPr algn="r">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350111"/>
            <a:ext cx="8246070" cy="3359504"/>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34130" y="433880"/>
            <a:ext cx="5955495" cy="572644"/>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434130" y="1198559"/>
            <a:ext cx="5955495" cy="3511061"/>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281175"/>
            <a:ext cx="8246071" cy="763525"/>
          </a:xfrm>
        </p:spPr>
        <p:txBody>
          <a:bodyPr>
            <a:normAutofit/>
          </a:bodyPr>
          <a:lstStyle>
            <a:lvl1pPr algn="r">
              <a:defRPr sz="3600" baseline="0">
                <a:solidFill>
                  <a:srgbClr val="0070C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9/6/2019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46345" y="2571750"/>
            <a:ext cx="3054099" cy="2101197"/>
          </a:xfrm>
        </p:spPr>
        <p:txBody>
          <a:bodyPr>
            <a:normAutofit/>
          </a:bodyPr>
          <a:lstStyle/>
          <a:p>
            <a:r>
              <a:rPr lang="en-US" sz="2600" dirty="0"/>
              <a:t>Federal Programs Conference </a:t>
            </a:r>
            <a:br>
              <a:rPr lang="en-US" sz="2800" dirty="0"/>
            </a:br>
            <a:r>
              <a:rPr lang="en-US" sz="2400" dirty="0"/>
              <a:t>Wednesday September 4, 2019</a:t>
            </a:r>
          </a:p>
        </p:txBody>
      </p:sp>
      <p:sp>
        <p:nvSpPr>
          <p:cNvPr id="3" name="Subtitle 2"/>
          <p:cNvSpPr>
            <a:spLocks noGrp="1"/>
          </p:cNvSpPr>
          <p:nvPr>
            <p:ph type="subTitle" idx="1"/>
          </p:nvPr>
        </p:nvSpPr>
        <p:spPr/>
        <p:txBody>
          <a:bodyPr/>
          <a:lstStyle/>
          <a:p>
            <a:r>
              <a:rPr lang="en-US" dirty="0"/>
              <a:t>Around the </a:t>
            </a:r>
          </a:p>
          <a:p>
            <a:r>
              <a:rPr lang="en-US" dirty="0"/>
              <a:t>World of ESSA</a:t>
            </a: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655519"/>
            <a:ext cx="8246070" cy="3054095"/>
          </a:xfrm>
        </p:spPr>
        <p:txBody>
          <a:bodyPr/>
          <a:lstStyle/>
          <a:p>
            <a:pPr marL="0" indent="0" algn="ctr">
              <a:buNone/>
            </a:pPr>
            <a:r>
              <a:rPr lang="en-US" sz="7200" dirty="0"/>
              <a:t>Seasoned Veterans Know Best</a:t>
            </a:r>
          </a:p>
          <a:p>
            <a:endParaRPr lang="en-US" dirty="0"/>
          </a:p>
        </p:txBody>
      </p:sp>
    </p:spTree>
    <p:extLst>
      <p:ext uri="{BB962C8B-B14F-4D97-AF65-F5344CB8AC3E}">
        <p14:creationId xmlns:p14="http://schemas.microsoft.com/office/powerpoint/2010/main" val="1232546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1425" y="281175"/>
            <a:ext cx="5955495" cy="572644"/>
          </a:xfrm>
        </p:spPr>
        <p:txBody>
          <a:bodyPr>
            <a:normAutofit fontScale="90000"/>
          </a:bodyPr>
          <a:lstStyle/>
          <a:p>
            <a:r>
              <a:rPr lang="en-US" dirty="0"/>
              <a:t>Survival Tips</a:t>
            </a:r>
          </a:p>
        </p:txBody>
      </p:sp>
      <p:sp>
        <p:nvSpPr>
          <p:cNvPr id="5" name="Content Placeholder 4"/>
          <p:cNvSpPr>
            <a:spLocks noGrp="1"/>
          </p:cNvSpPr>
          <p:nvPr>
            <p:ph idx="1"/>
          </p:nvPr>
        </p:nvSpPr>
        <p:spPr>
          <a:xfrm>
            <a:off x="3350360" y="853820"/>
            <a:ext cx="5497380" cy="4008506"/>
          </a:xfrm>
        </p:spPr>
        <p:txBody>
          <a:bodyPr>
            <a:normAutofit/>
          </a:bodyPr>
          <a:lstStyle/>
          <a:p>
            <a:r>
              <a:rPr lang="en-US" dirty="0"/>
              <a:t>Towana Smith; Huntsville City</a:t>
            </a:r>
          </a:p>
          <a:p>
            <a:r>
              <a:rPr lang="en-US" dirty="0"/>
              <a:t>Tim Tidmore; Albertville City</a:t>
            </a:r>
          </a:p>
          <a:p>
            <a:r>
              <a:rPr lang="en-US" dirty="0"/>
              <a:t>Angie Phillips; Choctaw County</a:t>
            </a:r>
          </a:p>
          <a:p>
            <a:r>
              <a:rPr lang="en-US" dirty="0"/>
              <a:t>Demita Parsons, Clay County</a:t>
            </a:r>
          </a:p>
          <a:p>
            <a:r>
              <a:rPr lang="en-US" dirty="0"/>
              <a:t>Janet Hagood, Jefferson County</a:t>
            </a:r>
          </a:p>
          <a:p>
            <a:r>
              <a:rPr lang="en-US" dirty="0"/>
              <a:t>Mesha Patrick; Russell County</a:t>
            </a:r>
          </a:p>
        </p:txBody>
      </p:sp>
    </p:spTree>
    <p:extLst>
      <p:ext uri="{BB962C8B-B14F-4D97-AF65-F5344CB8AC3E}">
        <p14:creationId xmlns:p14="http://schemas.microsoft.com/office/powerpoint/2010/main" val="1101633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8966" y="1808225"/>
            <a:ext cx="8246070" cy="1832460"/>
          </a:xfrm>
          <a:solidFill>
            <a:schemeClr val="accent1">
              <a:lumMod val="20000"/>
              <a:lumOff val="80000"/>
            </a:schemeClr>
          </a:solidFill>
        </p:spPr>
        <p:txBody>
          <a:bodyPr>
            <a:normAutofit/>
          </a:bodyPr>
          <a:lstStyle/>
          <a:p>
            <a:pPr marL="0" indent="0" algn="ctr">
              <a:buNone/>
            </a:pPr>
            <a:r>
              <a:rPr lang="en-US" sz="8800" dirty="0"/>
              <a:t>Panel Q &amp; A</a:t>
            </a:r>
          </a:p>
        </p:txBody>
      </p:sp>
    </p:spTree>
    <p:extLst>
      <p:ext uri="{BB962C8B-B14F-4D97-AF65-F5344CB8AC3E}">
        <p14:creationId xmlns:p14="http://schemas.microsoft.com/office/powerpoint/2010/main" val="2235884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433880"/>
            <a:ext cx="8246070" cy="4275740"/>
          </a:xfrm>
          <a:solidFill>
            <a:schemeClr val="accent6">
              <a:lumMod val="20000"/>
              <a:lumOff val="80000"/>
            </a:schemeClr>
          </a:solidFill>
        </p:spPr>
        <p:txBody>
          <a:bodyPr>
            <a:noAutofit/>
          </a:bodyPr>
          <a:lstStyle/>
          <a:p>
            <a:pPr marL="0" indent="0" algn="ctr">
              <a:buNone/>
            </a:pPr>
            <a:r>
              <a:rPr lang="en-US" sz="4800" dirty="0"/>
              <a:t>Take Off for Thursday… </a:t>
            </a:r>
          </a:p>
          <a:p>
            <a:pPr marL="0" indent="0" algn="ctr">
              <a:buNone/>
            </a:pPr>
            <a:r>
              <a:rPr lang="en-US" sz="3600" dirty="0"/>
              <a:t>Early Flight!</a:t>
            </a:r>
          </a:p>
          <a:p>
            <a:pPr marL="0" indent="0" algn="ctr">
              <a:buNone/>
            </a:pPr>
            <a:r>
              <a:rPr lang="en-US" sz="3600" dirty="0"/>
              <a:t>Coffee and Goodies 7:30 a.m.</a:t>
            </a:r>
          </a:p>
          <a:p>
            <a:pPr marL="0" indent="0" algn="ctr">
              <a:buNone/>
            </a:pPr>
            <a:r>
              <a:rPr lang="en-US" sz="3600" dirty="0"/>
              <a:t>Courtesy of PowerSchool!</a:t>
            </a:r>
          </a:p>
          <a:p>
            <a:pPr marL="0" indent="0" algn="ctr">
              <a:buNone/>
            </a:pPr>
            <a:r>
              <a:rPr lang="en-US" sz="3600" dirty="0"/>
              <a:t>Lunch on your own</a:t>
            </a:r>
          </a:p>
          <a:p>
            <a:pPr marL="0" indent="0" algn="ctr">
              <a:buNone/>
            </a:pPr>
            <a:r>
              <a:rPr lang="en-US" sz="3600" dirty="0"/>
              <a:t>Small Groups – After lunch</a:t>
            </a:r>
          </a:p>
        </p:txBody>
      </p:sp>
    </p:spTree>
    <p:extLst>
      <p:ext uri="{BB962C8B-B14F-4D97-AF65-F5344CB8AC3E}">
        <p14:creationId xmlns:p14="http://schemas.microsoft.com/office/powerpoint/2010/main" val="2244359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60" y="281175"/>
            <a:ext cx="8246070" cy="891995"/>
          </a:xfrm>
        </p:spPr>
        <p:txBody>
          <a:bodyPr/>
          <a:lstStyle/>
          <a:p>
            <a:r>
              <a:rPr lang="en-US" dirty="0"/>
              <a:t>Wednesday Agenda</a:t>
            </a:r>
          </a:p>
        </p:txBody>
      </p:sp>
      <p:sp>
        <p:nvSpPr>
          <p:cNvPr id="3" name="Content Placeholder 2"/>
          <p:cNvSpPr>
            <a:spLocks noGrp="1"/>
          </p:cNvSpPr>
          <p:nvPr>
            <p:ph idx="1"/>
          </p:nvPr>
        </p:nvSpPr>
        <p:spPr>
          <a:xfrm>
            <a:off x="296260" y="1197405"/>
            <a:ext cx="8246070" cy="3817625"/>
          </a:xfrm>
          <a:solidFill>
            <a:schemeClr val="accent1">
              <a:lumMod val="20000"/>
              <a:lumOff val="80000"/>
            </a:schemeClr>
          </a:solidFill>
        </p:spPr>
        <p:txBody>
          <a:bodyPr>
            <a:normAutofit lnSpcReduction="10000"/>
          </a:bodyPr>
          <a:lstStyle/>
          <a:p>
            <a:r>
              <a:rPr lang="en-US" sz="4400" dirty="0"/>
              <a:t>Welcome/Introductions</a:t>
            </a:r>
          </a:p>
          <a:p>
            <a:r>
              <a:rPr lang="en-US" sz="4400" dirty="0"/>
              <a:t>What’s Due When and to Whom?</a:t>
            </a:r>
          </a:p>
          <a:p>
            <a:r>
              <a:rPr lang="en-US" sz="4400" dirty="0"/>
              <a:t>Break</a:t>
            </a:r>
          </a:p>
          <a:p>
            <a:r>
              <a:rPr lang="en-US" sz="4400" dirty="0"/>
              <a:t>Survival Tips  </a:t>
            </a:r>
          </a:p>
          <a:p>
            <a:r>
              <a:rPr lang="en-US" sz="4400" dirty="0"/>
              <a:t>Wrap Up/Q &amp; A</a:t>
            </a:r>
          </a:p>
          <a:p>
            <a:endParaRPr lang="en-US" dirty="0"/>
          </a:p>
          <a:p>
            <a:endParaRPr lang="en-US" dirty="0"/>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5" y="1808225"/>
            <a:ext cx="8246070" cy="2443280"/>
          </a:xfrm>
          <a:solidFill>
            <a:schemeClr val="accent3">
              <a:lumMod val="40000"/>
              <a:lumOff val="60000"/>
            </a:schemeClr>
          </a:solidFill>
        </p:spPr>
        <p:txBody>
          <a:bodyPr/>
          <a:lstStyle/>
          <a:p>
            <a:pPr marL="0" indent="0" algn="ctr">
              <a:buNone/>
            </a:pPr>
            <a:r>
              <a:rPr lang="en-US" sz="6000" dirty="0"/>
              <a:t>Super Ways to Utilize </a:t>
            </a:r>
          </a:p>
          <a:p>
            <a:pPr marL="0" indent="0" algn="ctr">
              <a:buNone/>
            </a:pPr>
            <a:r>
              <a:rPr lang="en-US" sz="6000" dirty="0"/>
              <a:t>the Timeline</a:t>
            </a:r>
          </a:p>
          <a:p>
            <a:pPr marL="0" indent="0">
              <a:buNone/>
            </a:pPr>
            <a:endParaRPr lang="en-US" dirty="0"/>
          </a:p>
        </p:txBody>
      </p:sp>
    </p:spTree>
    <p:extLst>
      <p:ext uri="{BB962C8B-B14F-4D97-AF65-F5344CB8AC3E}">
        <p14:creationId xmlns:p14="http://schemas.microsoft.com/office/powerpoint/2010/main" val="126602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6">
              <a:lumMod val="20000"/>
              <a:lumOff val="80000"/>
            </a:schemeClr>
          </a:solidFill>
        </p:spPr>
        <p:txBody>
          <a:bodyPr>
            <a:normAutofit/>
          </a:bodyPr>
          <a:lstStyle/>
          <a:p>
            <a:r>
              <a:rPr lang="en-US" sz="4800" dirty="0"/>
              <a:t>Natalia Dooley, Madison City</a:t>
            </a:r>
          </a:p>
          <a:p>
            <a:r>
              <a:rPr lang="en-US" sz="4800" dirty="0"/>
              <a:t>Janet Hagood, Jefferson County</a:t>
            </a:r>
          </a:p>
          <a:p>
            <a:r>
              <a:rPr lang="en-US" sz="4800" dirty="0"/>
              <a:t>Kerrie Bass, Madison County</a:t>
            </a:r>
          </a:p>
        </p:txBody>
      </p:sp>
    </p:spTree>
    <p:extLst>
      <p:ext uri="{BB962C8B-B14F-4D97-AF65-F5344CB8AC3E}">
        <p14:creationId xmlns:p14="http://schemas.microsoft.com/office/powerpoint/2010/main" val="407381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48965" y="1350110"/>
            <a:ext cx="8543245" cy="3394472"/>
          </a:xfrm>
        </p:spPr>
        <p:txBody>
          <a:bodyPr>
            <a:normAutofit fontScale="77500" lnSpcReduction="20000"/>
          </a:bodyPr>
          <a:lstStyle/>
          <a:p>
            <a:r>
              <a:rPr lang="en-US" dirty="0"/>
              <a:t>Monthly Reminders Email to Principals (Sample from Kerrie Bass)</a:t>
            </a:r>
          </a:p>
          <a:p>
            <a:pPr marL="0" indent="0">
              <a:buNone/>
            </a:pPr>
            <a:r>
              <a:rPr lang="en-US" i="1" dirty="0"/>
              <a:t>All, </a:t>
            </a:r>
            <a:endParaRPr lang="en-US" dirty="0"/>
          </a:p>
          <a:p>
            <a:pPr marL="0" indent="0">
              <a:buNone/>
            </a:pPr>
            <a:r>
              <a:rPr lang="en-US" i="1" dirty="0"/>
              <a:t>Below is a list of items happening/due in July. I have attached the system Parent and Family Engagement Plan. Please use this as a guide as you create your local school plan in the new format required by </a:t>
            </a:r>
            <a:r>
              <a:rPr lang="en-US" i="1" dirty="0" err="1"/>
              <a:t>eProve</a:t>
            </a:r>
            <a:r>
              <a:rPr lang="en-US" i="1" dirty="0"/>
              <a:t>. I have also attached the </a:t>
            </a:r>
            <a:r>
              <a:rPr lang="en-US" i="1" dirty="0" err="1"/>
              <a:t>eProve</a:t>
            </a:r>
            <a:r>
              <a:rPr lang="en-US" i="1" dirty="0"/>
              <a:t> template. Please do not type directly on these forms, but instead make a copy and rename it for your school. Please remember the Family Engagement Plan should be sent home with each student along with the school compact. Let me know if you have any questions (K.B. Bass, personal communication, July 3, 2019).</a:t>
            </a:r>
            <a:endParaRPr lang="en-US" dirty="0"/>
          </a:p>
          <a:p>
            <a:endParaRPr lang="en-US" dirty="0"/>
          </a:p>
        </p:txBody>
      </p:sp>
    </p:spTree>
    <p:extLst>
      <p:ext uri="{BB962C8B-B14F-4D97-AF65-F5344CB8AC3E}">
        <p14:creationId xmlns:p14="http://schemas.microsoft.com/office/powerpoint/2010/main" val="330572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Window"/>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l="5570" t="45921" r="36474" b="9050"/>
          <a:stretch/>
        </p:blipFill>
        <p:spPr>
          <a:xfrm>
            <a:off x="296260" y="739290"/>
            <a:ext cx="8704185" cy="4275740"/>
          </a:xfrm>
        </p:spPr>
      </p:pic>
    </p:spTree>
    <p:extLst>
      <p:ext uri="{BB962C8B-B14F-4D97-AF65-F5344CB8AC3E}">
        <p14:creationId xmlns:p14="http://schemas.microsoft.com/office/powerpoint/2010/main" val="218883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8800" dirty="0"/>
              <a:t>Timeline Talk at Tables</a:t>
            </a:r>
          </a:p>
        </p:txBody>
      </p:sp>
    </p:spTree>
    <p:extLst>
      <p:ext uri="{BB962C8B-B14F-4D97-AF65-F5344CB8AC3E}">
        <p14:creationId xmlns:p14="http://schemas.microsoft.com/office/powerpoint/2010/main" val="405749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66" y="1502815"/>
            <a:ext cx="8246070" cy="3054100"/>
          </a:xfrm>
          <a:solidFill>
            <a:schemeClr val="accent3">
              <a:lumMod val="60000"/>
              <a:lumOff val="40000"/>
            </a:schemeClr>
          </a:solidFill>
        </p:spPr>
        <p:txBody>
          <a:bodyPr>
            <a:normAutofit fontScale="70000" lnSpcReduction="20000"/>
          </a:bodyPr>
          <a:lstStyle/>
          <a:p>
            <a:pPr marL="0" indent="0" algn="ctr">
              <a:buNone/>
            </a:pPr>
            <a:r>
              <a:rPr lang="en-US" sz="9600" dirty="0"/>
              <a:t>Q &amp; A</a:t>
            </a:r>
          </a:p>
          <a:p>
            <a:pPr marL="0" indent="0" algn="ctr">
              <a:buNone/>
            </a:pPr>
            <a:r>
              <a:rPr lang="en-US" sz="9600" dirty="0"/>
              <a:t>Any questions?  </a:t>
            </a:r>
          </a:p>
          <a:p>
            <a:pPr marL="0" indent="0" algn="ctr">
              <a:buNone/>
            </a:pPr>
            <a:r>
              <a:rPr lang="en-US" sz="9600" dirty="0"/>
              <a:t>Tables have notecards</a:t>
            </a:r>
          </a:p>
        </p:txBody>
      </p:sp>
    </p:spTree>
    <p:extLst>
      <p:ext uri="{BB962C8B-B14F-4D97-AF65-F5344CB8AC3E}">
        <p14:creationId xmlns:p14="http://schemas.microsoft.com/office/powerpoint/2010/main" val="1318914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a:t>Break </a:t>
            </a:r>
          </a:p>
          <a:p>
            <a:pPr marL="0" indent="0" algn="ctr">
              <a:buNone/>
            </a:pPr>
            <a:r>
              <a:rPr lang="en-US" sz="4400" dirty="0"/>
              <a:t>Sponsored by </a:t>
            </a:r>
          </a:p>
          <a:p>
            <a:pPr marL="0" indent="0" algn="ctr">
              <a:buNone/>
            </a:pPr>
            <a:r>
              <a:rPr lang="en-US" sz="4400" dirty="0"/>
              <a:t>Teachers N Tools</a:t>
            </a:r>
          </a:p>
          <a:p>
            <a:pPr marL="0" indent="0" algn="ctr">
              <a:buNone/>
            </a:pPr>
            <a:r>
              <a:rPr lang="en-US" sz="4400" dirty="0"/>
              <a:t>Thanks!!!!!</a:t>
            </a:r>
          </a:p>
        </p:txBody>
      </p:sp>
    </p:spTree>
    <p:extLst>
      <p:ext uri="{BB962C8B-B14F-4D97-AF65-F5344CB8AC3E}">
        <p14:creationId xmlns:p14="http://schemas.microsoft.com/office/powerpoint/2010/main" val="1211481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3889</TotalTime>
  <Words>279</Words>
  <Application>Microsoft Office PowerPoint</Application>
  <PresentationFormat>On-screen Show (16:9)</PresentationFormat>
  <Paragraphs>51</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Federal Programs Conference  Wednesday September 4, 2019</vt:lpstr>
      <vt:lpstr>Wednesday 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Survival Tips</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Harrington Julie</cp:lastModifiedBy>
  <cp:revision>159</cp:revision>
  <cp:lastPrinted>2019-08-30T21:16:47Z</cp:lastPrinted>
  <dcterms:created xsi:type="dcterms:W3CDTF">2013-08-21T19:17:07Z</dcterms:created>
  <dcterms:modified xsi:type="dcterms:W3CDTF">2019-09-06T19:33:27Z</dcterms:modified>
</cp:coreProperties>
</file>